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6" r:id="rId10"/>
    <p:sldId id="265" r:id="rId11"/>
    <p:sldId id="268" r:id="rId12"/>
    <p:sldId id="306" r:id="rId13"/>
    <p:sldId id="270" r:id="rId14"/>
    <p:sldId id="281" r:id="rId15"/>
    <p:sldId id="282" r:id="rId16"/>
    <p:sldId id="291" r:id="rId17"/>
    <p:sldId id="303" r:id="rId18"/>
    <p:sldId id="300" r:id="rId19"/>
    <p:sldId id="304" r:id="rId20"/>
    <p:sldId id="285" r:id="rId21"/>
    <p:sldId id="286" r:id="rId22"/>
    <p:sldId id="288" r:id="rId23"/>
    <p:sldId id="301" r:id="rId24"/>
    <p:sldId id="267" r:id="rId25"/>
    <p:sldId id="311" r:id="rId26"/>
    <p:sldId id="263" r:id="rId27"/>
    <p:sldId id="264" r:id="rId28"/>
    <p:sldId id="293" r:id="rId29"/>
    <p:sldId id="307" r:id="rId30"/>
    <p:sldId id="310" r:id="rId31"/>
    <p:sldId id="269" r:id="rId32"/>
    <p:sldId id="294" r:id="rId33"/>
    <p:sldId id="295" r:id="rId34"/>
    <p:sldId id="275" r:id="rId35"/>
    <p:sldId id="276" r:id="rId36"/>
    <p:sldId id="277" r:id="rId37"/>
    <p:sldId id="278" r:id="rId38"/>
    <p:sldId id="279" r:id="rId39"/>
    <p:sldId id="309" r:id="rId40"/>
    <p:sldId id="297" r:id="rId41"/>
    <p:sldId id="308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D2E31-93FB-4956-AD57-F5A729B4D6B1}" type="doc">
      <dgm:prSet loTypeId="urn:microsoft.com/office/officeart/2005/8/layout/hierarchy3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76C6EB4-CEBA-4F70-9090-73F9115F2432}">
      <dgm:prSet phldrT="[Text]" custT="1"/>
      <dgm:spPr/>
      <dgm:t>
        <a:bodyPr/>
        <a:lstStyle/>
        <a:p>
          <a:r>
            <a:rPr lang="en-GB" sz="2000" b="1" dirty="0">
              <a:latin typeface="Montserrat" panose="020B0604020202020204" charset="0"/>
            </a:rPr>
            <a:t>Libraries</a:t>
          </a:r>
        </a:p>
      </dgm:t>
    </dgm:pt>
    <dgm:pt modelId="{2F72FF9A-BB06-43FF-83F7-D3195496A0E6}" type="parTrans" cxnId="{B44C95A0-AAB4-41C2-905B-B3FFF66E0289}">
      <dgm:prSet/>
      <dgm:spPr/>
      <dgm:t>
        <a:bodyPr/>
        <a:lstStyle/>
        <a:p>
          <a:endParaRPr lang="en-GB"/>
        </a:p>
      </dgm:t>
    </dgm:pt>
    <dgm:pt modelId="{A5F88BFF-81E3-4744-88DD-A40299460843}" type="sibTrans" cxnId="{B44C95A0-AAB4-41C2-905B-B3FFF66E0289}">
      <dgm:prSet/>
      <dgm:spPr/>
      <dgm:t>
        <a:bodyPr/>
        <a:lstStyle/>
        <a:p>
          <a:endParaRPr lang="en-GB"/>
        </a:p>
      </dgm:t>
    </dgm:pt>
    <dgm:pt modelId="{97936A59-443D-42CC-B4AC-7F6E927DFBC6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GB" dirty="0">
            <a:latin typeface="Montserrat" panose="020B0604020202020204" charset="0"/>
          </a:endParaRPr>
        </a:p>
      </dgm:t>
    </dgm:pt>
    <dgm:pt modelId="{3EF9B65A-1143-421F-A285-84F1F310025B}" type="parTrans" cxnId="{8639B0ED-8ECB-4CB0-A283-FF93A3C893A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31D1A6C8-8B7B-4284-8E53-56507FA1C400}" type="sibTrans" cxnId="{8639B0ED-8ECB-4CB0-A283-FF93A3C893AF}">
      <dgm:prSet/>
      <dgm:spPr/>
      <dgm:t>
        <a:bodyPr/>
        <a:lstStyle/>
        <a:p>
          <a:endParaRPr lang="en-GB"/>
        </a:p>
      </dgm:t>
    </dgm:pt>
    <dgm:pt modelId="{07E02B26-0D73-4FFE-8400-E3EB40D87B5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B0604020202020204" charset="0"/>
            </a:rPr>
            <a:t>Articles</a:t>
          </a:r>
        </a:p>
      </dgm:t>
    </dgm:pt>
    <dgm:pt modelId="{60692BD7-303A-437E-ACCB-2895E3E1BFD1}" type="parTrans" cxnId="{36B7CF81-BEEE-4A86-AA7C-0CC025CD27E4}">
      <dgm:prSet/>
      <dgm:spPr/>
      <dgm:t>
        <a:bodyPr/>
        <a:lstStyle/>
        <a:p>
          <a:endParaRPr lang="en-GB"/>
        </a:p>
      </dgm:t>
    </dgm:pt>
    <dgm:pt modelId="{3900A7A2-5D9F-4583-98B9-161C655528E8}" type="sibTrans" cxnId="{36B7CF81-BEEE-4A86-AA7C-0CC025CD27E4}">
      <dgm:prSet/>
      <dgm:spPr/>
      <dgm:t>
        <a:bodyPr/>
        <a:lstStyle/>
        <a:p>
          <a:endParaRPr lang="en-GB"/>
        </a:p>
      </dgm:t>
    </dgm:pt>
    <dgm:pt modelId="{D031E865-81F8-4FAB-B2A0-96DECB515356}">
      <dgm:prSet phldrT="[Text]"/>
      <dgm:spPr>
        <a:solidFill>
          <a:schemeClr val="bg1">
            <a:lumMod val="75000"/>
            <a:alpha val="90000"/>
          </a:schemeClr>
        </a:solidFill>
        <a:ln w="38100">
          <a:noFill/>
        </a:ln>
      </dgm:spPr>
      <dgm:t>
        <a:bodyPr/>
        <a:lstStyle/>
        <a:p>
          <a:endParaRPr lang="en-GB" dirty="0">
            <a:latin typeface="Montserrat" panose="020B0604020202020204" charset="0"/>
          </a:endParaRPr>
        </a:p>
      </dgm:t>
    </dgm:pt>
    <dgm:pt modelId="{CC2AFC97-7769-4F1E-BB8A-F81E96466BC2}" type="parTrans" cxnId="{D2CB230A-DAA6-40B1-B3E7-8F3BCB78440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DC4448FB-9365-4E8E-BBE8-B1CF0F04957A}" type="sibTrans" cxnId="{D2CB230A-DAA6-40B1-B3E7-8F3BCB784406}">
      <dgm:prSet/>
      <dgm:spPr/>
      <dgm:t>
        <a:bodyPr/>
        <a:lstStyle/>
        <a:p>
          <a:endParaRPr lang="en-GB"/>
        </a:p>
      </dgm:t>
    </dgm:pt>
    <dgm:pt modelId="{A61AA2C4-3080-42F7-B4F4-4D31E80C4DD4}">
      <dgm:prSet phldrT="[Text]"/>
      <dgm:spPr>
        <a:solidFill>
          <a:schemeClr val="bg1">
            <a:lumMod val="75000"/>
            <a:alpha val="90000"/>
          </a:schemeClr>
        </a:solidFill>
        <a:ln w="38100">
          <a:noFill/>
        </a:ln>
      </dgm:spPr>
      <dgm:t>
        <a:bodyPr/>
        <a:lstStyle/>
        <a:p>
          <a:endParaRPr lang="en-GB" dirty="0">
            <a:latin typeface="Montserrat" panose="020B0604020202020204" charset="0"/>
          </a:endParaRPr>
        </a:p>
      </dgm:t>
    </dgm:pt>
    <dgm:pt modelId="{1F5E503C-3322-48D0-B406-47B6C5124455}" type="parTrans" cxnId="{F628EC80-F366-42EB-B2BF-5C3632A441E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A60A22CE-08C2-415B-8777-6639137C098D}" type="sibTrans" cxnId="{F628EC80-F366-42EB-B2BF-5C3632A441E7}">
      <dgm:prSet/>
      <dgm:spPr/>
      <dgm:t>
        <a:bodyPr/>
        <a:lstStyle/>
        <a:p>
          <a:endParaRPr lang="en-GB"/>
        </a:p>
      </dgm:t>
    </dgm:pt>
    <dgm:pt modelId="{B5CAD71D-3983-4272-A0CA-65D1D8518C87}">
      <dgm:prSet/>
      <dgm:spPr>
        <a:solidFill>
          <a:srgbClr val="FFC000">
            <a:alpha val="90000"/>
          </a:srgbClr>
        </a:solidFill>
        <a:ln w="38100">
          <a:noFill/>
        </a:ln>
      </dgm:spPr>
      <dgm:t>
        <a:bodyPr/>
        <a:lstStyle/>
        <a:p>
          <a:endParaRPr lang="en-GB" dirty="0">
            <a:latin typeface="Montserrat" panose="020B0604020202020204" charset="0"/>
          </a:endParaRPr>
        </a:p>
      </dgm:t>
    </dgm:pt>
    <dgm:pt modelId="{AD1B8E86-82B9-404D-9A24-D12E92A77F88}" type="parTrans" cxnId="{3F894ADE-E567-44D9-8B1B-07D989251248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68AB03C7-286B-425C-8871-6063A7E6249D}" type="sibTrans" cxnId="{3F894ADE-E567-44D9-8B1B-07D989251248}">
      <dgm:prSet/>
      <dgm:spPr/>
      <dgm:t>
        <a:bodyPr/>
        <a:lstStyle/>
        <a:p>
          <a:endParaRPr lang="en-GB"/>
        </a:p>
      </dgm:t>
    </dgm:pt>
    <dgm:pt modelId="{2D60776A-BE24-4D17-A2AC-4AF3315FF98B}">
      <dgm:prSet/>
      <dgm:spPr>
        <a:solidFill>
          <a:schemeClr val="accent4">
            <a:lumMod val="40000"/>
            <a:lumOff val="60000"/>
            <a:alpha val="90000"/>
          </a:schemeClr>
        </a:solidFill>
        <a:ln w="38100">
          <a:noFill/>
        </a:ln>
      </dgm:spPr>
      <dgm:t>
        <a:bodyPr/>
        <a:lstStyle/>
        <a:p>
          <a:endParaRPr lang="en-GB" dirty="0"/>
        </a:p>
      </dgm:t>
    </dgm:pt>
    <dgm:pt modelId="{381DC4C5-D456-4A70-9665-4B70C8D64CE0}" type="parTrans" cxnId="{4693E3B0-7D3F-4929-B883-A75970848B0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CA9054B5-53F5-48D6-BCFF-0E934A747503}" type="sibTrans" cxnId="{4693E3B0-7D3F-4929-B883-A75970848B06}">
      <dgm:prSet/>
      <dgm:spPr/>
      <dgm:t>
        <a:bodyPr/>
        <a:lstStyle/>
        <a:p>
          <a:endParaRPr lang="en-GB"/>
        </a:p>
      </dgm:t>
    </dgm:pt>
    <dgm:pt modelId="{76EAD57F-2AA0-4ABC-BCBB-421C1D2E75C6}">
      <dgm:prSet/>
      <dgm:spPr>
        <a:solidFill>
          <a:schemeClr val="accent2">
            <a:lumMod val="75000"/>
            <a:alpha val="90000"/>
          </a:schemeClr>
        </a:solidFill>
        <a:ln w="38100">
          <a:noFill/>
        </a:ln>
      </dgm:spPr>
      <dgm:t>
        <a:bodyPr/>
        <a:lstStyle/>
        <a:p>
          <a:endParaRPr lang="en-GB" dirty="0"/>
        </a:p>
      </dgm:t>
    </dgm:pt>
    <dgm:pt modelId="{B7C60AFA-7C4D-4948-96AF-455DB055DAF3}" type="parTrans" cxnId="{AB2C7A00-4563-495C-87AB-55A843F3B74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n-GB"/>
        </a:p>
      </dgm:t>
    </dgm:pt>
    <dgm:pt modelId="{7231D51F-EAC2-40F2-96D4-3BC5EB3606E9}" type="sibTrans" cxnId="{AB2C7A00-4563-495C-87AB-55A843F3B74A}">
      <dgm:prSet/>
      <dgm:spPr/>
      <dgm:t>
        <a:bodyPr/>
        <a:lstStyle/>
        <a:p>
          <a:endParaRPr lang="en-GB"/>
        </a:p>
      </dgm:t>
    </dgm:pt>
    <dgm:pt modelId="{21A9BA85-80EF-490F-AC3C-0B5DF28E20DB}">
      <dgm:prSet/>
      <dgm:spPr>
        <a:solidFill>
          <a:schemeClr val="bg1">
            <a:lumMod val="50000"/>
            <a:alpha val="90000"/>
          </a:schemeClr>
        </a:solidFill>
        <a:ln w="38100">
          <a:noFill/>
        </a:ln>
      </dgm:spPr>
      <dgm:t>
        <a:bodyPr/>
        <a:lstStyle/>
        <a:p>
          <a:endParaRPr lang="en-GB" dirty="0">
            <a:latin typeface="Montserrat" panose="020B0604020202020204" charset="0"/>
          </a:endParaRPr>
        </a:p>
      </dgm:t>
    </dgm:pt>
    <dgm:pt modelId="{DDECC110-6E86-4815-B928-B65E217A999E}" type="parTrans" cxnId="{CFD64F84-0B63-4BEC-A00A-17CB92726F01}">
      <dgm:prSet/>
      <dgm:spPr/>
      <dgm:t>
        <a:bodyPr/>
        <a:lstStyle/>
        <a:p>
          <a:endParaRPr lang="en-GB"/>
        </a:p>
      </dgm:t>
    </dgm:pt>
    <dgm:pt modelId="{F1F254F4-8E74-4BD5-8AED-03958AAF9B14}" type="sibTrans" cxnId="{CFD64F84-0B63-4BEC-A00A-17CB92726F01}">
      <dgm:prSet/>
      <dgm:spPr/>
      <dgm:t>
        <a:bodyPr/>
        <a:lstStyle/>
        <a:p>
          <a:endParaRPr lang="en-GB"/>
        </a:p>
      </dgm:t>
    </dgm:pt>
    <dgm:pt modelId="{749D39D8-570B-4B63-8A24-039B10E4472B}">
      <dgm:prSet custT="1"/>
      <dgm:spPr/>
      <dgm:t>
        <a:bodyPr/>
        <a:lstStyle/>
        <a:p>
          <a:r>
            <a:rPr lang="en-GB" sz="2000" b="1" dirty="0">
              <a:latin typeface="Montserrat" panose="020B0604020202020204" charset="0"/>
            </a:rPr>
            <a:t>USW People</a:t>
          </a:r>
        </a:p>
      </dgm:t>
    </dgm:pt>
    <dgm:pt modelId="{3A435839-FD56-4E95-940F-F75DD2B30340}" type="parTrans" cxnId="{D8192E58-B9A1-4477-9AEC-931A8B94F502}">
      <dgm:prSet/>
      <dgm:spPr/>
      <dgm:t>
        <a:bodyPr/>
        <a:lstStyle/>
        <a:p>
          <a:endParaRPr lang="en-GB"/>
        </a:p>
      </dgm:t>
    </dgm:pt>
    <dgm:pt modelId="{C1888F05-CA2C-426E-A33B-61B5A2756B75}" type="sibTrans" cxnId="{D8192E58-B9A1-4477-9AEC-931A8B94F502}">
      <dgm:prSet/>
      <dgm:spPr/>
      <dgm:t>
        <a:bodyPr/>
        <a:lstStyle/>
        <a:p>
          <a:endParaRPr lang="en-GB"/>
        </a:p>
      </dgm:t>
    </dgm:pt>
    <dgm:pt modelId="{4C433990-2CF7-4C73-A60D-71AE50CBA4D1}">
      <dgm:prSet/>
      <dgm:spPr>
        <a:solidFill>
          <a:schemeClr val="bg1">
            <a:lumMod val="50000"/>
            <a:alpha val="90000"/>
          </a:schemeClr>
        </a:solidFill>
        <a:ln>
          <a:noFill/>
        </a:ln>
      </dgm:spPr>
      <dgm:t>
        <a:bodyPr/>
        <a:lstStyle/>
        <a:p>
          <a:endParaRPr lang="en-GB"/>
        </a:p>
      </dgm:t>
    </dgm:pt>
    <dgm:pt modelId="{DBFB661A-7627-4A8C-A96E-F0A8FC93F6A6}" type="parTrans" cxnId="{3F6BB8FC-BE4D-489B-8CEA-0332183B893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GB"/>
        </a:p>
      </dgm:t>
    </dgm:pt>
    <dgm:pt modelId="{006959A5-7A6A-4227-8ED1-86ED3EBCA453}" type="sibTrans" cxnId="{3F6BB8FC-BE4D-489B-8CEA-0332183B8934}">
      <dgm:prSet/>
      <dgm:spPr/>
      <dgm:t>
        <a:bodyPr/>
        <a:lstStyle/>
        <a:p>
          <a:endParaRPr lang="en-GB"/>
        </a:p>
      </dgm:t>
    </dgm:pt>
    <dgm:pt modelId="{A85E6035-5701-4A86-9D51-BC3E73319A89}">
      <dgm:prSet/>
      <dgm:spPr>
        <a:solidFill>
          <a:srgbClr val="FFC000">
            <a:alpha val="90000"/>
          </a:srgbClr>
        </a:solidFill>
        <a:ln w="38100">
          <a:noFill/>
        </a:ln>
      </dgm:spPr>
      <dgm:t>
        <a:bodyPr/>
        <a:lstStyle/>
        <a:p>
          <a:endParaRPr lang="en-GB" dirty="0"/>
        </a:p>
      </dgm:t>
    </dgm:pt>
    <dgm:pt modelId="{A473E1F6-91F3-4085-A97E-9F657472D528}" type="parTrans" cxnId="{8F26A725-16AF-491D-A33C-5EB1789A0B0D}">
      <dgm:prSet/>
      <dgm:spPr/>
      <dgm:t>
        <a:bodyPr/>
        <a:lstStyle/>
        <a:p>
          <a:endParaRPr lang="en-US"/>
        </a:p>
      </dgm:t>
    </dgm:pt>
    <dgm:pt modelId="{BBAEDB1D-CF28-47B7-A38F-1DFC05822ADC}" type="sibTrans" cxnId="{8F26A725-16AF-491D-A33C-5EB1789A0B0D}">
      <dgm:prSet/>
      <dgm:spPr/>
      <dgm:t>
        <a:bodyPr/>
        <a:lstStyle/>
        <a:p>
          <a:endParaRPr lang="en-US"/>
        </a:p>
      </dgm:t>
    </dgm:pt>
    <dgm:pt modelId="{A689108F-AF57-4EA3-8EBE-17D56AB6AF3E}" type="pres">
      <dgm:prSet presAssocID="{8C2D2E31-93FB-4956-AD57-F5A729B4D6B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CA9AF74-73C1-460E-A36E-0797D13B3E34}" type="pres">
      <dgm:prSet presAssocID="{676C6EB4-CEBA-4F70-9090-73F9115F2432}" presName="root" presStyleCnt="0"/>
      <dgm:spPr/>
    </dgm:pt>
    <dgm:pt modelId="{E13E63C2-468B-46BA-A8B3-3B8DDC9C4EAD}" type="pres">
      <dgm:prSet presAssocID="{676C6EB4-CEBA-4F70-9090-73F9115F2432}" presName="rootComposite" presStyleCnt="0"/>
      <dgm:spPr/>
    </dgm:pt>
    <dgm:pt modelId="{E362BAD9-2805-4FEB-BCEA-50C941B13168}" type="pres">
      <dgm:prSet presAssocID="{676C6EB4-CEBA-4F70-9090-73F9115F2432}" presName="rootText" presStyleLbl="node1" presStyleIdx="0" presStyleCnt="3" custScaleX="125033" custLinFactNeighborX="-528" custLinFactNeighborY="11466"/>
      <dgm:spPr/>
    </dgm:pt>
    <dgm:pt modelId="{B10E9195-0BAD-414C-BE8E-010A847A67B7}" type="pres">
      <dgm:prSet presAssocID="{676C6EB4-CEBA-4F70-9090-73F9115F2432}" presName="rootConnector" presStyleLbl="node1" presStyleIdx="0" presStyleCnt="3"/>
      <dgm:spPr/>
    </dgm:pt>
    <dgm:pt modelId="{A885E8E1-636B-4838-B811-F823C96E395F}" type="pres">
      <dgm:prSet presAssocID="{676C6EB4-CEBA-4F70-9090-73F9115F2432}" presName="childShape" presStyleCnt="0"/>
      <dgm:spPr/>
    </dgm:pt>
    <dgm:pt modelId="{5E21C476-93FD-402C-910E-C10539DBFAB2}" type="pres">
      <dgm:prSet presAssocID="{3EF9B65A-1143-421F-A285-84F1F310025B}" presName="Name13" presStyleLbl="parChTrans1D2" presStyleIdx="0" presStyleCnt="9"/>
      <dgm:spPr/>
    </dgm:pt>
    <dgm:pt modelId="{720FE5E9-9C3C-42D3-8E7E-31EAD9F51A70}" type="pres">
      <dgm:prSet presAssocID="{97936A59-443D-42CC-B4AC-7F6E927DFBC6}" presName="childText" presStyleLbl="bgAcc1" presStyleIdx="0" presStyleCnt="9">
        <dgm:presLayoutVars>
          <dgm:bulletEnabled val="1"/>
        </dgm:presLayoutVars>
      </dgm:prSet>
      <dgm:spPr/>
    </dgm:pt>
    <dgm:pt modelId="{040F3AE4-3630-465C-82DF-EC46CB8F90BB}" type="pres">
      <dgm:prSet presAssocID="{AD1B8E86-82B9-404D-9A24-D12E92A77F88}" presName="Name13" presStyleLbl="parChTrans1D2" presStyleIdx="1" presStyleCnt="9"/>
      <dgm:spPr/>
    </dgm:pt>
    <dgm:pt modelId="{7DF143CB-3A1E-446D-9F7D-5F7D19360852}" type="pres">
      <dgm:prSet presAssocID="{B5CAD71D-3983-4272-A0CA-65D1D8518C87}" presName="childText" presStyleLbl="bgAcc1" presStyleIdx="1" presStyleCnt="9" custLinFactNeighborX="-471" custLinFactNeighborY="5603">
        <dgm:presLayoutVars>
          <dgm:bulletEnabled val="1"/>
        </dgm:presLayoutVars>
      </dgm:prSet>
      <dgm:spPr/>
    </dgm:pt>
    <dgm:pt modelId="{A63B61E2-A344-4140-B41A-9E5D0D175067}" type="pres">
      <dgm:prSet presAssocID="{381DC4C5-D456-4A70-9665-4B70C8D64CE0}" presName="Name13" presStyleLbl="parChTrans1D2" presStyleIdx="2" presStyleCnt="9"/>
      <dgm:spPr/>
    </dgm:pt>
    <dgm:pt modelId="{A23B71BA-5A06-4CA2-ACE3-6FBEDC082166}" type="pres">
      <dgm:prSet presAssocID="{2D60776A-BE24-4D17-A2AC-4AF3315FF98B}" presName="childText" presStyleLbl="bgAcc1" presStyleIdx="2" presStyleCnt="9">
        <dgm:presLayoutVars>
          <dgm:bulletEnabled val="1"/>
        </dgm:presLayoutVars>
      </dgm:prSet>
      <dgm:spPr/>
    </dgm:pt>
    <dgm:pt modelId="{6E5EA2CD-2E13-47C8-8DDE-2D4D010AFF34}" type="pres">
      <dgm:prSet presAssocID="{B7C60AFA-7C4D-4948-96AF-455DB055DAF3}" presName="Name13" presStyleLbl="parChTrans1D2" presStyleIdx="3" presStyleCnt="9"/>
      <dgm:spPr/>
    </dgm:pt>
    <dgm:pt modelId="{7794DACF-C149-4C08-8AF5-17C835B33ECA}" type="pres">
      <dgm:prSet presAssocID="{76EAD57F-2AA0-4ABC-BCBB-421C1D2E75C6}" presName="childText" presStyleLbl="bgAcc1" presStyleIdx="3" presStyleCnt="9">
        <dgm:presLayoutVars>
          <dgm:bulletEnabled val="1"/>
        </dgm:presLayoutVars>
      </dgm:prSet>
      <dgm:spPr/>
    </dgm:pt>
    <dgm:pt modelId="{BA6D237E-8B1A-4A60-90DE-7F608044399A}" type="pres">
      <dgm:prSet presAssocID="{07E02B26-0D73-4FFE-8400-E3EB40D87B58}" presName="root" presStyleCnt="0"/>
      <dgm:spPr/>
    </dgm:pt>
    <dgm:pt modelId="{08C55CA8-2BFA-4CB4-AA21-6F1151AE93CA}" type="pres">
      <dgm:prSet presAssocID="{07E02B26-0D73-4FFE-8400-E3EB40D87B58}" presName="rootComposite" presStyleCnt="0"/>
      <dgm:spPr/>
    </dgm:pt>
    <dgm:pt modelId="{FC78370E-1194-4FD6-A31C-5646CEBC9E0A}" type="pres">
      <dgm:prSet presAssocID="{07E02B26-0D73-4FFE-8400-E3EB40D87B58}" presName="rootText" presStyleLbl="node1" presStyleIdx="1" presStyleCnt="3" custScaleX="121909" custLinFactNeighborX="-700" custLinFactNeighborY="12434"/>
      <dgm:spPr/>
    </dgm:pt>
    <dgm:pt modelId="{C54FD99A-8C18-4342-9884-2547BC1CB4EE}" type="pres">
      <dgm:prSet presAssocID="{07E02B26-0D73-4FFE-8400-E3EB40D87B58}" presName="rootConnector" presStyleLbl="node1" presStyleIdx="1" presStyleCnt="3"/>
      <dgm:spPr/>
    </dgm:pt>
    <dgm:pt modelId="{882E9E8F-E39C-4C5E-B73E-FEF11788C8F0}" type="pres">
      <dgm:prSet presAssocID="{07E02B26-0D73-4FFE-8400-E3EB40D87B58}" presName="childShape" presStyleCnt="0"/>
      <dgm:spPr/>
    </dgm:pt>
    <dgm:pt modelId="{812B6F58-59C9-488E-A3AE-C83891FCED2F}" type="pres">
      <dgm:prSet presAssocID="{CC2AFC97-7769-4F1E-BB8A-F81E96466BC2}" presName="Name13" presStyleLbl="parChTrans1D2" presStyleIdx="4" presStyleCnt="9"/>
      <dgm:spPr/>
    </dgm:pt>
    <dgm:pt modelId="{0F0CAC53-89D6-4286-9CF1-9A665BE11CA2}" type="pres">
      <dgm:prSet presAssocID="{D031E865-81F8-4FAB-B2A0-96DECB515356}" presName="childText" presStyleLbl="bgAcc1" presStyleIdx="4" presStyleCnt="9" custLinFactNeighborY="-1570">
        <dgm:presLayoutVars>
          <dgm:bulletEnabled val="1"/>
        </dgm:presLayoutVars>
      </dgm:prSet>
      <dgm:spPr/>
    </dgm:pt>
    <dgm:pt modelId="{8B8FE0D7-3E7C-4427-8861-FC811EC30427}" type="pres">
      <dgm:prSet presAssocID="{1F5E503C-3322-48D0-B406-47B6C5124455}" presName="Name13" presStyleLbl="parChTrans1D2" presStyleIdx="5" presStyleCnt="9"/>
      <dgm:spPr/>
    </dgm:pt>
    <dgm:pt modelId="{B5D681F5-4CB6-4CE0-B20B-D901F2587614}" type="pres">
      <dgm:prSet presAssocID="{A61AA2C4-3080-42F7-B4F4-4D31E80C4DD4}" presName="childText" presStyleLbl="bgAcc1" presStyleIdx="5" presStyleCnt="9">
        <dgm:presLayoutVars>
          <dgm:bulletEnabled val="1"/>
        </dgm:presLayoutVars>
      </dgm:prSet>
      <dgm:spPr/>
    </dgm:pt>
    <dgm:pt modelId="{C9411ACA-F18C-49BA-A554-E085C34725B9}" type="pres">
      <dgm:prSet presAssocID="{DDECC110-6E86-4815-B928-B65E217A999E}" presName="Name13" presStyleLbl="parChTrans1D2" presStyleIdx="6" presStyleCnt="9"/>
      <dgm:spPr/>
    </dgm:pt>
    <dgm:pt modelId="{9A3477BB-11C9-4623-B418-06984796D230}" type="pres">
      <dgm:prSet presAssocID="{21A9BA85-80EF-490F-AC3C-0B5DF28E20DB}" presName="childText" presStyleLbl="bgAcc1" presStyleIdx="6" presStyleCnt="9">
        <dgm:presLayoutVars>
          <dgm:bulletEnabled val="1"/>
        </dgm:presLayoutVars>
      </dgm:prSet>
      <dgm:spPr/>
    </dgm:pt>
    <dgm:pt modelId="{5A936B95-034A-4748-ABCC-699EF2D0B5A9}" type="pres">
      <dgm:prSet presAssocID="{DBFB661A-7627-4A8C-A96E-F0A8FC93F6A6}" presName="Name13" presStyleLbl="parChTrans1D2" presStyleIdx="7" presStyleCnt="9"/>
      <dgm:spPr/>
    </dgm:pt>
    <dgm:pt modelId="{BA8522F6-9E86-4285-9B61-F84A3749CCC9}" type="pres">
      <dgm:prSet presAssocID="{4C433990-2CF7-4C73-A60D-71AE50CBA4D1}" presName="childText" presStyleLbl="bgAcc1" presStyleIdx="7" presStyleCnt="9" custScaleX="100009" custScaleY="103834">
        <dgm:presLayoutVars>
          <dgm:bulletEnabled val="1"/>
        </dgm:presLayoutVars>
      </dgm:prSet>
      <dgm:spPr/>
    </dgm:pt>
    <dgm:pt modelId="{F963A557-4B60-4A6F-B6C4-44DD410A73A9}" type="pres">
      <dgm:prSet presAssocID="{749D39D8-570B-4B63-8A24-039B10E4472B}" presName="root" presStyleCnt="0"/>
      <dgm:spPr/>
    </dgm:pt>
    <dgm:pt modelId="{36D7CB08-0F33-41D3-914B-BF811B2DF297}" type="pres">
      <dgm:prSet presAssocID="{749D39D8-570B-4B63-8A24-039B10E4472B}" presName="rootComposite" presStyleCnt="0"/>
      <dgm:spPr/>
    </dgm:pt>
    <dgm:pt modelId="{285F68CA-4C8E-49AE-BC9A-C7B53F9E1583}" type="pres">
      <dgm:prSet presAssocID="{749D39D8-570B-4B63-8A24-039B10E4472B}" presName="rootText" presStyleLbl="node1" presStyleIdx="2" presStyleCnt="3" custScaleX="118523" custLinFactNeighborX="-16877" custLinFactNeighborY="13018"/>
      <dgm:spPr/>
    </dgm:pt>
    <dgm:pt modelId="{F4AD079B-1790-41CD-ADF1-945FEE1E9EB5}" type="pres">
      <dgm:prSet presAssocID="{749D39D8-570B-4B63-8A24-039B10E4472B}" presName="rootConnector" presStyleLbl="node1" presStyleIdx="2" presStyleCnt="3"/>
      <dgm:spPr/>
    </dgm:pt>
    <dgm:pt modelId="{DAF532D3-61A0-4A25-BC09-6D339B919CFB}" type="pres">
      <dgm:prSet presAssocID="{749D39D8-570B-4B63-8A24-039B10E4472B}" presName="childShape" presStyleCnt="0"/>
      <dgm:spPr/>
    </dgm:pt>
    <dgm:pt modelId="{27B8795E-E3CD-4E56-B91C-F3DEFDE6B91D}" type="pres">
      <dgm:prSet presAssocID="{A473E1F6-91F3-4085-A97E-9F657472D528}" presName="Name13" presStyleLbl="parChTrans1D2" presStyleIdx="8" presStyleCnt="9"/>
      <dgm:spPr/>
    </dgm:pt>
    <dgm:pt modelId="{E5BFF8BC-E6BD-4600-B9EB-5C17B2176FD1}" type="pres">
      <dgm:prSet presAssocID="{A85E6035-5701-4A86-9D51-BC3E73319A89}" presName="childText" presStyleLbl="bgAcc1" presStyleIdx="8" presStyleCnt="9" custScaleX="150350" custLinFactNeighborX="4194" custLinFactNeighborY="1726">
        <dgm:presLayoutVars>
          <dgm:bulletEnabled val="1"/>
        </dgm:presLayoutVars>
      </dgm:prSet>
      <dgm:spPr/>
    </dgm:pt>
  </dgm:ptLst>
  <dgm:cxnLst>
    <dgm:cxn modelId="{AB2C7A00-4563-495C-87AB-55A843F3B74A}" srcId="{676C6EB4-CEBA-4F70-9090-73F9115F2432}" destId="{76EAD57F-2AA0-4ABC-BCBB-421C1D2E75C6}" srcOrd="3" destOrd="0" parTransId="{B7C60AFA-7C4D-4948-96AF-455DB055DAF3}" sibTransId="{7231D51F-EAC2-40F2-96D4-3BC5EB3606E9}"/>
    <dgm:cxn modelId="{D2CB230A-DAA6-40B1-B3E7-8F3BCB784406}" srcId="{07E02B26-0D73-4FFE-8400-E3EB40D87B58}" destId="{D031E865-81F8-4FAB-B2A0-96DECB515356}" srcOrd="0" destOrd="0" parTransId="{CC2AFC97-7769-4F1E-BB8A-F81E96466BC2}" sibTransId="{DC4448FB-9365-4E8E-BBE8-B1CF0F04957A}"/>
    <dgm:cxn modelId="{CE3F490B-EF78-4CCF-991F-F5F93DD614DA}" type="presOf" srcId="{97936A59-443D-42CC-B4AC-7F6E927DFBC6}" destId="{720FE5E9-9C3C-42D3-8E7E-31EAD9F51A70}" srcOrd="0" destOrd="0" presId="urn:microsoft.com/office/officeart/2005/8/layout/hierarchy3"/>
    <dgm:cxn modelId="{2BF3F00C-BD53-4472-A557-611CD2FA249C}" type="presOf" srcId="{DBFB661A-7627-4A8C-A96E-F0A8FC93F6A6}" destId="{5A936B95-034A-4748-ABCC-699EF2D0B5A9}" srcOrd="0" destOrd="0" presId="urn:microsoft.com/office/officeart/2005/8/layout/hierarchy3"/>
    <dgm:cxn modelId="{459FF00F-9FF8-44FD-8190-DC4ABDDD7C44}" type="presOf" srcId="{A85E6035-5701-4A86-9D51-BC3E73319A89}" destId="{E5BFF8BC-E6BD-4600-B9EB-5C17B2176FD1}" srcOrd="0" destOrd="0" presId="urn:microsoft.com/office/officeart/2005/8/layout/hierarchy3"/>
    <dgm:cxn modelId="{BEE7D110-CA93-4627-B7AC-12CA595F252E}" type="presOf" srcId="{381DC4C5-D456-4A70-9665-4B70C8D64CE0}" destId="{A63B61E2-A344-4140-B41A-9E5D0D175067}" srcOrd="0" destOrd="0" presId="urn:microsoft.com/office/officeart/2005/8/layout/hierarchy3"/>
    <dgm:cxn modelId="{6EBBEB15-04D3-498C-BAD9-67CB85F783D1}" type="presOf" srcId="{A61AA2C4-3080-42F7-B4F4-4D31E80C4DD4}" destId="{B5D681F5-4CB6-4CE0-B20B-D901F2587614}" srcOrd="0" destOrd="0" presId="urn:microsoft.com/office/officeart/2005/8/layout/hierarchy3"/>
    <dgm:cxn modelId="{F51FB21C-58FC-4825-93D0-CF93F3B27683}" type="presOf" srcId="{1F5E503C-3322-48D0-B406-47B6C5124455}" destId="{8B8FE0D7-3E7C-4427-8861-FC811EC30427}" srcOrd="0" destOrd="0" presId="urn:microsoft.com/office/officeart/2005/8/layout/hierarchy3"/>
    <dgm:cxn modelId="{CE7FDD24-9145-4100-8759-0DEEDC91E0EB}" type="presOf" srcId="{21A9BA85-80EF-490F-AC3C-0B5DF28E20DB}" destId="{9A3477BB-11C9-4623-B418-06984796D230}" srcOrd="0" destOrd="0" presId="urn:microsoft.com/office/officeart/2005/8/layout/hierarchy3"/>
    <dgm:cxn modelId="{8F26A725-16AF-491D-A33C-5EB1789A0B0D}" srcId="{749D39D8-570B-4B63-8A24-039B10E4472B}" destId="{A85E6035-5701-4A86-9D51-BC3E73319A89}" srcOrd="0" destOrd="0" parTransId="{A473E1F6-91F3-4085-A97E-9F657472D528}" sibTransId="{BBAEDB1D-CF28-47B7-A38F-1DFC05822ADC}"/>
    <dgm:cxn modelId="{0899A428-CE03-4784-8076-36046F245F8D}" type="presOf" srcId="{76EAD57F-2AA0-4ABC-BCBB-421C1D2E75C6}" destId="{7794DACF-C149-4C08-8AF5-17C835B33ECA}" srcOrd="0" destOrd="0" presId="urn:microsoft.com/office/officeart/2005/8/layout/hierarchy3"/>
    <dgm:cxn modelId="{9D5DB633-7982-47B7-9646-8F1F9E299A74}" type="presOf" srcId="{749D39D8-570B-4B63-8A24-039B10E4472B}" destId="{285F68CA-4C8E-49AE-BC9A-C7B53F9E1583}" srcOrd="0" destOrd="0" presId="urn:microsoft.com/office/officeart/2005/8/layout/hierarchy3"/>
    <dgm:cxn modelId="{6D38DA41-F7C8-4D2E-B612-B520ABA5E2C2}" type="presOf" srcId="{676C6EB4-CEBA-4F70-9090-73F9115F2432}" destId="{E362BAD9-2805-4FEB-BCEA-50C941B13168}" srcOrd="0" destOrd="0" presId="urn:microsoft.com/office/officeart/2005/8/layout/hierarchy3"/>
    <dgm:cxn modelId="{57C54171-E0BE-42CA-B8DA-E7E2D0ADB2F7}" type="presOf" srcId="{07E02B26-0D73-4FFE-8400-E3EB40D87B58}" destId="{FC78370E-1194-4FD6-A31C-5646CEBC9E0A}" srcOrd="0" destOrd="0" presId="urn:microsoft.com/office/officeart/2005/8/layout/hierarchy3"/>
    <dgm:cxn modelId="{D7BBDA55-24B4-4903-9345-FB4C27EC9029}" type="presOf" srcId="{DDECC110-6E86-4815-B928-B65E217A999E}" destId="{C9411ACA-F18C-49BA-A554-E085C34725B9}" srcOrd="0" destOrd="0" presId="urn:microsoft.com/office/officeart/2005/8/layout/hierarchy3"/>
    <dgm:cxn modelId="{AA0A2677-5706-4103-B88E-C0DDA934F2D7}" type="presOf" srcId="{8C2D2E31-93FB-4956-AD57-F5A729B4D6B1}" destId="{A689108F-AF57-4EA3-8EBE-17D56AB6AF3E}" srcOrd="0" destOrd="0" presId="urn:microsoft.com/office/officeart/2005/8/layout/hierarchy3"/>
    <dgm:cxn modelId="{D8192E58-B9A1-4477-9AEC-931A8B94F502}" srcId="{8C2D2E31-93FB-4956-AD57-F5A729B4D6B1}" destId="{749D39D8-570B-4B63-8A24-039B10E4472B}" srcOrd="2" destOrd="0" parTransId="{3A435839-FD56-4E95-940F-F75DD2B30340}" sibTransId="{C1888F05-CA2C-426E-A33B-61B5A2756B75}"/>
    <dgm:cxn modelId="{0DB14C7F-7ADB-41FB-9620-A5A33BE6C527}" type="presOf" srcId="{B7C60AFA-7C4D-4948-96AF-455DB055DAF3}" destId="{6E5EA2CD-2E13-47C8-8DDE-2D4D010AFF34}" srcOrd="0" destOrd="0" presId="urn:microsoft.com/office/officeart/2005/8/layout/hierarchy3"/>
    <dgm:cxn modelId="{F628EC80-F366-42EB-B2BF-5C3632A441E7}" srcId="{07E02B26-0D73-4FFE-8400-E3EB40D87B58}" destId="{A61AA2C4-3080-42F7-B4F4-4D31E80C4DD4}" srcOrd="1" destOrd="0" parTransId="{1F5E503C-3322-48D0-B406-47B6C5124455}" sibTransId="{A60A22CE-08C2-415B-8777-6639137C098D}"/>
    <dgm:cxn modelId="{36B7CF81-BEEE-4A86-AA7C-0CC025CD27E4}" srcId="{8C2D2E31-93FB-4956-AD57-F5A729B4D6B1}" destId="{07E02B26-0D73-4FFE-8400-E3EB40D87B58}" srcOrd="1" destOrd="0" parTransId="{60692BD7-303A-437E-ACCB-2895E3E1BFD1}" sibTransId="{3900A7A2-5D9F-4583-98B9-161C655528E8}"/>
    <dgm:cxn modelId="{CFD64F84-0B63-4BEC-A00A-17CB92726F01}" srcId="{07E02B26-0D73-4FFE-8400-E3EB40D87B58}" destId="{21A9BA85-80EF-490F-AC3C-0B5DF28E20DB}" srcOrd="2" destOrd="0" parTransId="{DDECC110-6E86-4815-B928-B65E217A999E}" sibTransId="{F1F254F4-8E74-4BD5-8AED-03958AAF9B14}"/>
    <dgm:cxn modelId="{840DF986-8C3E-4CBD-A6F5-27B283BDECEB}" type="presOf" srcId="{2D60776A-BE24-4D17-A2AC-4AF3315FF98B}" destId="{A23B71BA-5A06-4CA2-ACE3-6FBEDC082166}" srcOrd="0" destOrd="0" presId="urn:microsoft.com/office/officeart/2005/8/layout/hierarchy3"/>
    <dgm:cxn modelId="{70AB2988-D84D-484F-9008-21E9FEF3A69B}" type="presOf" srcId="{4C433990-2CF7-4C73-A60D-71AE50CBA4D1}" destId="{BA8522F6-9E86-4285-9B61-F84A3749CCC9}" srcOrd="0" destOrd="0" presId="urn:microsoft.com/office/officeart/2005/8/layout/hierarchy3"/>
    <dgm:cxn modelId="{F750FF9D-3209-4C8A-B0E4-1A15E1216372}" type="presOf" srcId="{749D39D8-570B-4B63-8A24-039B10E4472B}" destId="{F4AD079B-1790-41CD-ADF1-945FEE1E9EB5}" srcOrd="1" destOrd="0" presId="urn:microsoft.com/office/officeart/2005/8/layout/hierarchy3"/>
    <dgm:cxn modelId="{B44C95A0-AAB4-41C2-905B-B3FFF66E0289}" srcId="{8C2D2E31-93FB-4956-AD57-F5A729B4D6B1}" destId="{676C6EB4-CEBA-4F70-9090-73F9115F2432}" srcOrd="0" destOrd="0" parTransId="{2F72FF9A-BB06-43FF-83F7-D3195496A0E6}" sibTransId="{A5F88BFF-81E3-4744-88DD-A40299460843}"/>
    <dgm:cxn modelId="{DAD893AB-EE74-4A8B-910F-BDD4A8B9DE6A}" type="presOf" srcId="{D031E865-81F8-4FAB-B2A0-96DECB515356}" destId="{0F0CAC53-89D6-4286-9CF1-9A665BE11CA2}" srcOrd="0" destOrd="0" presId="urn:microsoft.com/office/officeart/2005/8/layout/hierarchy3"/>
    <dgm:cxn modelId="{4693E3B0-7D3F-4929-B883-A75970848B06}" srcId="{676C6EB4-CEBA-4F70-9090-73F9115F2432}" destId="{2D60776A-BE24-4D17-A2AC-4AF3315FF98B}" srcOrd="2" destOrd="0" parTransId="{381DC4C5-D456-4A70-9665-4B70C8D64CE0}" sibTransId="{CA9054B5-53F5-48D6-BCFF-0E934A747503}"/>
    <dgm:cxn modelId="{8D24A2BA-43F6-4261-A419-44AE5B6D6075}" type="presOf" srcId="{AD1B8E86-82B9-404D-9A24-D12E92A77F88}" destId="{040F3AE4-3630-465C-82DF-EC46CB8F90BB}" srcOrd="0" destOrd="0" presId="urn:microsoft.com/office/officeart/2005/8/layout/hierarchy3"/>
    <dgm:cxn modelId="{B3C6F3BF-79BE-4F5A-8F6E-1B95BBF8F4F4}" type="presOf" srcId="{A473E1F6-91F3-4085-A97E-9F657472D528}" destId="{27B8795E-E3CD-4E56-B91C-F3DEFDE6B91D}" srcOrd="0" destOrd="0" presId="urn:microsoft.com/office/officeart/2005/8/layout/hierarchy3"/>
    <dgm:cxn modelId="{CD2CB2CF-6858-4F14-80A9-553A0C05537B}" type="presOf" srcId="{B5CAD71D-3983-4272-A0CA-65D1D8518C87}" destId="{7DF143CB-3A1E-446D-9F7D-5F7D19360852}" srcOrd="0" destOrd="0" presId="urn:microsoft.com/office/officeart/2005/8/layout/hierarchy3"/>
    <dgm:cxn modelId="{2AE956D0-E4D7-4B25-A20F-C57285984A2F}" type="presOf" srcId="{07E02B26-0D73-4FFE-8400-E3EB40D87B58}" destId="{C54FD99A-8C18-4342-9884-2547BC1CB4EE}" srcOrd="1" destOrd="0" presId="urn:microsoft.com/office/officeart/2005/8/layout/hierarchy3"/>
    <dgm:cxn modelId="{3F894ADE-E567-44D9-8B1B-07D989251248}" srcId="{676C6EB4-CEBA-4F70-9090-73F9115F2432}" destId="{B5CAD71D-3983-4272-A0CA-65D1D8518C87}" srcOrd="1" destOrd="0" parTransId="{AD1B8E86-82B9-404D-9A24-D12E92A77F88}" sibTransId="{68AB03C7-286B-425C-8871-6063A7E6249D}"/>
    <dgm:cxn modelId="{8639B0ED-8ECB-4CB0-A283-FF93A3C893AF}" srcId="{676C6EB4-CEBA-4F70-9090-73F9115F2432}" destId="{97936A59-443D-42CC-B4AC-7F6E927DFBC6}" srcOrd="0" destOrd="0" parTransId="{3EF9B65A-1143-421F-A285-84F1F310025B}" sibTransId="{31D1A6C8-8B7B-4284-8E53-56507FA1C400}"/>
    <dgm:cxn modelId="{28EDBCEE-EC2B-46E4-98C9-3A7D4233F90D}" type="presOf" srcId="{CC2AFC97-7769-4F1E-BB8A-F81E96466BC2}" destId="{812B6F58-59C9-488E-A3AE-C83891FCED2F}" srcOrd="0" destOrd="0" presId="urn:microsoft.com/office/officeart/2005/8/layout/hierarchy3"/>
    <dgm:cxn modelId="{FAEF11F7-7070-4F9F-9D48-379E3C6274C3}" type="presOf" srcId="{676C6EB4-CEBA-4F70-9090-73F9115F2432}" destId="{B10E9195-0BAD-414C-BE8E-010A847A67B7}" srcOrd="1" destOrd="0" presId="urn:microsoft.com/office/officeart/2005/8/layout/hierarchy3"/>
    <dgm:cxn modelId="{5AF3BFF7-282D-4A3D-A279-6B427D7A75B9}" type="presOf" srcId="{3EF9B65A-1143-421F-A285-84F1F310025B}" destId="{5E21C476-93FD-402C-910E-C10539DBFAB2}" srcOrd="0" destOrd="0" presId="urn:microsoft.com/office/officeart/2005/8/layout/hierarchy3"/>
    <dgm:cxn modelId="{3F6BB8FC-BE4D-489B-8CEA-0332183B8934}" srcId="{07E02B26-0D73-4FFE-8400-E3EB40D87B58}" destId="{4C433990-2CF7-4C73-A60D-71AE50CBA4D1}" srcOrd="3" destOrd="0" parTransId="{DBFB661A-7627-4A8C-A96E-F0A8FC93F6A6}" sibTransId="{006959A5-7A6A-4227-8ED1-86ED3EBCA453}"/>
    <dgm:cxn modelId="{A7972977-A93E-47C5-A592-F3A4D209F15F}" type="presParOf" srcId="{A689108F-AF57-4EA3-8EBE-17D56AB6AF3E}" destId="{5CA9AF74-73C1-460E-A36E-0797D13B3E34}" srcOrd="0" destOrd="0" presId="urn:microsoft.com/office/officeart/2005/8/layout/hierarchy3"/>
    <dgm:cxn modelId="{348D3703-3A1E-414A-9859-6EC8575FD41D}" type="presParOf" srcId="{5CA9AF74-73C1-460E-A36E-0797D13B3E34}" destId="{E13E63C2-468B-46BA-A8B3-3B8DDC9C4EAD}" srcOrd="0" destOrd="0" presId="urn:microsoft.com/office/officeart/2005/8/layout/hierarchy3"/>
    <dgm:cxn modelId="{3DDF0970-17A8-48D7-BBD5-5C2EF7F3D3FA}" type="presParOf" srcId="{E13E63C2-468B-46BA-A8B3-3B8DDC9C4EAD}" destId="{E362BAD9-2805-4FEB-BCEA-50C941B13168}" srcOrd="0" destOrd="0" presId="urn:microsoft.com/office/officeart/2005/8/layout/hierarchy3"/>
    <dgm:cxn modelId="{A900A31D-DC29-4ADE-8C9C-C4D2B51D0173}" type="presParOf" srcId="{E13E63C2-468B-46BA-A8B3-3B8DDC9C4EAD}" destId="{B10E9195-0BAD-414C-BE8E-010A847A67B7}" srcOrd="1" destOrd="0" presId="urn:microsoft.com/office/officeart/2005/8/layout/hierarchy3"/>
    <dgm:cxn modelId="{9A3E0C60-2B62-450C-B902-3714F6068496}" type="presParOf" srcId="{5CA9AF74-73C1-460E-A36E-0797D13B3E34}" destId="{A885E8E1-636B-4838-B811-F823C96E395F}" srcOrd="1" destOrd="0" presId="urn:microsoft.com/office/officeart/2005/8/layout/hierarchy3"/>
    <dgm:cxn modelId="{15182F1B-863C-491F-8156-88F6CA13CC84}" type="presParOf" srcId="{A885E8E1-636B-4838-B811-F823C96E395F}" destId="{5E21C476-93FD-402C-910E-C10539DBFAB2}" srcOrd="0" destOrd="0" presId="urn:microsoft.com/office/officeart/2005/8/layout/hierarchy3"/>
    <dgm:cxn modelId="{EFE4CBAA-9EB7-46D2-B5F3-0E75FDDE2FFB}" type="presParOf" srcId="{A885E8E1-636B-4838-B811-F823C96E395F}" destId="{720FE5E9-9C3C-42D3-8E7E-31EAD9F51A70}" srcOrd="1" destOrd="0" presId="urn:microsoft.com/office/officeart/2005/8/layout/hierarchy3"/>
    <dgm:cxn modelId="{2A76A4D0-EE66-4E67-B811-B9AD24FD634C}" type="presParOf" srcId="{A885E8E1-636B-4838-B811-F823C96E395F}" destId="{040F3AE4-3630-465C-82DF-EC46CB8F90BB}" srcOrd="2" destOrd="0" presId="urn:microsoft.com/office/officeart/2005/8/layout/hierarchy3"/>
    <dgm:cxn modelId="{B7265D39-9AA4-4D28-BF76-34AA9D06BA67}" type="presParOf" srcId="{A885E8E1-636B-4838-B811-F823C96E395F}" destId="{7DF143CB-3A1E-446D-9F7D-5F7D19360852}" srcOrd="3" destOrd="0" presId="urn:microsoft.com/office/officeart/2005/8/layout/hierarchy3"/>
    <dgm:cxn modelId="{9798F90B-5AFC-4751-A2EA-B211DA82075A}" type="presParOf" srcId="{A885E8E1-636B-4838-B811-F823C96E395F}" destId="{A63B61E2-A344-4140-B41A-9E5D0D175067}" srcOrd="4" destOrd="0" presId="urn:microsoft.com/office/officeart/2005/8/layout/hierarchy3"/>
    <dgm:cxn modelId="{014A8C94-0A52-4D02-A609-8762B799239F}" type="presParOf" srcId="{A885E8E1-636B-4838-B811-F823C96E395F}" destId="{A23B71BA-5A06-4CA2-ACE3-6FBEDC082166}" srcOrd="5" destOrd="0" presId="urn:microsoft.com/office/officeart/2005/8/layout/hierarchy3"/>
    <dgm:cxn modelId="{04D8118D-ABF3-4656-B866-53C4AC64C78D}" type="presParOf" srcId="{A885E8E1-636B-4838-B811-F823C96E395F}" destId="{6E5EA2CD-2E13-47C8-8DDE-2D4D010AFF34}" srcOrd="6" destOrd="0" presId="urn:microsoft.com/office/officeart/2005/8/layout/hierarchy3"/>
    <dgm:cxn modelId="{065BC15D-1E52-4BB7-BD42-1F96EB5807DE}" type="presParOf" srcId="{A885E8E1-636B-4838-B811-F823C96E395F}" destId="{7794DACF-C149-4C08-8AF5-17C835B33ECA}" srcOrd="7" destOrd="0" presId="urn:microsoft.com/office/officeart/2005/8/layout/hierarchy3"/>
    <dgm:cxn modelId="{B6849C11-D82C-41DB-A473-2A0CF5A7FCAF}" type="presParOf" srcId="{A689108F-AF57-4EA3-8EBE-17D56AB6AF3E}" destId="{BA6D237E-8B1A-4A60-90DE-7F608044399A}" srcOrd="1" destOrd="0" presId="urn:microsoft.com/office/officeart/2005/8/layout/hierarchy3"/>
    <dgm:cxn modelId="{39C7C084-BD7E-414B-9ED4-D0F8404E3F41}" type="presParOf" srcId="{BA6D237E-8B1A-4A60-90DE-7F608044399A}" destId="{08C55CA8-2BFA-4CB4-AA21-6F1151AE93CA}" srcOrd="0" destOrd="0" presId="urn:microsoft.com/office/officeart/2005/8/layout/hierarchy3"/>
    <dgm:cxn modelId="{45838CA9-2299-4528-8B78-5FB0D3B7EB31}" type="presParOf" srcId="{08C55CA8-2BFA-4CB4-AA21-6F1151AE93CA}" destId="{FC78370E-1194-4FD6-A31C-5646CEBC9E0A}" srcOrd="0" destOrd="0" presId="urn:microsoft.com/office/officeart/2005/8/layout/hierarchy3"/>
    <dgm:cxn modelId="{4A5C64FE-D2AE-40AA-8ED2-A13BD8BEBA51}" type="presParOf" srcId="{08C55CA8-2BFA-4CB4-AA21-6F1151AE93CA}" destId="{C54FD99A-8C18-4342-9884-2547BC1CB4EE}" srcOrd="1" destOrd="0" presId="urn:microsoft.com/office/officeart/2005/8/layout/hierarchy3"/>
    <dgm:cxn modelId="{3C0886EA-1A55-4A3A-9F9C-C810788F9A78}" type="presParOf" srcId="{BA6D237E-8B1A-4A60-90DE-7F608044399A}" destId="{882E9E8F-E39C-4C5E-B73E-FEF11788C8F0}" srcOrd="1" destOrd="0" presId="urn:microsoft.com/office/officeart/2005/8/layout/hierarchy3"/>
    <dgm:cxn modelId="{8220A9AA-F82A-423D-8559-1892220A417C}" type="presParOf" srcId="{882E9E8F-E39C-4C5E-B73E-FEF11788C8F0}" destId="{812B6F58-59C9-488E-A3AE-C83891FCED2F}" srcOrd="0" destOrd="0" presId="urn:microsoft.com/office/officeart/2005/8/layout/hierarchy3"/>
    <dgm:cxn modelId="{CD791C20-C423-4AB4-8436-79B3E51BFF7A}" type="presParOf" srcId="{882E9E8F-E39C-4C5E-B73E-FEF11788C8F0}" destId="{0F0CAC53-89D6-4286-9CF1-9A665BE11CA2}" srcOrd="1" destOrd="0" presId="urn:microsoft.com/office/officeart/2005/8/layout/hierarchy3"/>
    <dgm:cxn modelId="{178F4339-B327-4A1E-87CE-2996625C413A}" type="presParOf" srcId="{882E9E8F-E39C-4C5E-B73E-FEF11788C8F0}" destId="{8B8FE0D7-3E7C-4427-8861-FC811EC30427}" srcOrd="2" destOrd="0" presId="urn:microsoft.com/office/officeart/2005/8/layout/hierarchy3"/>
    <dgm:cxn modelId="{24E5C605-AFF5-44A2-B33D-67E20676AFFD}" type="presParOf" srcId="{882E9E8F-E39C-4C5E-B73E-FEF11788C8F0}" destId="{B5D681F5-4CB6-4CE0-B20B-D901F2587614}" srcOrd="3" destOrd="0" presId="urn:microsoft.com/office/officeart/2005/8/layout/hierarchy3"/>
    <dgm:cxn modelId="{F3A8C62A-5E64-41E7-B624-B81F7FA6141B}" type="presParOf" srcId="{882E9E8F-E39C-4C5E-B73E-FEF11788C8F0}" destId="{C9411ACA-F18C-49BA-A554-E085C34725B9}" srcOrd="4" destOrd="0" presId="urn:microsoft.com/office/officeart/2005/8/layout/hierarchy3"/>
    <dgm:cxn modelId="{EF592F0E-3086-4AEB-BCDE-209C5B3D223D}" type="presParOf" srcId="{882E9E8F-E39C-4C5E-B73E-FEF11788C8F0}" destId="{9A3477BB-11C9-4623-B418-06984796D230}" srcOrd="5" destOrd="0" presId="urn:microsoft.com/office/officeart/2005/8/layout/hierarchy3"/>
    <dgm:cxn modelId="{79E078AC-BB0A-4A25-A213-08885BB0A83F}" type="presParOf" srcId="{882E9E8F-E39C-4C5E-B73E-FEF11788C8F0}" destId="{5A936B95-034A-4748-ABCC-699EF2D0B5A9}" srcOrd="6" destOrd="0" presId="urn:microsoft.com/office/officeart/2005/8/layout/hierarchy3"/>
    <dgm:cxn modelId="{4B6A5969-3864-4F6E-A09D-A5C6A80D67F4}" type="presParOf" srcId="{882E9E8F-E39C-4C5E-B73E-FEF11788C8F0}" destId="{BA8522F6-9E86-4285-9B61-F84A3749CCC9}" srcOrd="7" destOrd="0" presId="urn:microsoft.com/office/officeart/2005/8/layout/hierarchy3"/>
    <dgm:cxn modelId="{02336669-9A65-4F96-81F2-BA6A21F6EA3C}" type="presParOf" srcId="{A689108F-AF57-4EA3-8EBE-17D56AB6AF3E}" destId="{F963A557-4B60-4A6F-B6C4-44DD410A73A9}" srcOrd="2" destOrd="0" presId="urn:microsoft.com/office/officeart/2005/8/layout/hierarchy3"/>
    <dgm:cxn modelId="{1AB0D3DB-0EB4-414F-A9FF-4307C3DCD279}" type="presParOf" srcId="{F963A557-4B60-4A6F-B6C4-44DD410A73A9}" destId="{36D7CB08-0F33-41D3-914B-BF811B2DF297}" srcOrd="0" destOrd="0" presId="urn:microsoft.com/office/officeart/2005/8/layout/hierarchy3"/>
    <dgm:cxn modelId="{AC40744F-2357-468C-AD11-3E94F97776B7}" type="presParOf" srcId="{36D7CB08-0F33-41D3-914B-BF811B2DF297}" destId="{285F68CA-4C8E-49AE-BC9A-C7B53F9E1583}" srcOrd="0" destOrd="0" presId="urn:microsoft.com/office/officeart/2005/8/layout/hierarchy3"/>
    <dgm:cxn modelId="{38EF53C0-B8C4-4F9F-82ED-25A18C97FF08}" type="presParOf" srcId="{36D7CB08-0F33-41D3-914B-BF811B2DF297}" destId="{F4AD079B-1790-41CD-ADF1-945FEE1E9EB5}" srcOrd="1" destOrd="0" presId="urn:microsoft.com/office/officeart/2005/8/layout/hierarchy3"/>
    <dgm:cxn modelId="{73658BB1-68D4-45AE-9039-A8E4ECE1A104}" type="presParOf" srcId="{F963A557-4B60-4A6F-B6C4-44DD410A73A9}" destId="{DAF532D3-61A0-4A25-BC09-6D339B919CFB}" srcOrd="1" destOrd="0" presId="urn:microsoft.com/office/officeart/2005/8/layout/hierarchy3"/>
    <dgm:cxn modelId="{6A1BA523-476E-4F0C-A8D3-C410D2D130B0}" type="presParOf" srcId="{DAF532D3-61A0-4A25-BC09-6D339B919CFB}" destId="{27B8795E-E3CD-4E56-B91C-F3DEFDE6B91D}" srcOrd="0" destOrd="0" presId="urn:microsoft.com/office/officeart/2005/8/layout/hierarchy3"/>
    <dgm:cxn modelId="{18C00203-D579-42DB-8DCF-A0B4E87C083E}" type="presParOf" srcId="{DAF532D3-61A0-4A25-BC09-6D339B919CFB}" destId="{E5BFF8BC-E6BD-4600-B9EB-5C17B2176FD1}" srcOrd="1" destOrd="0" presId="urn:microsoft.com/office/officeart/2005/8/layout/hierarchy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2BAD9-2805-4FEB-BCEA-50C941B13168}">
      <dsp:nvSpPr>
        <dsp:cNvPr id="0" name=""/>
        <dsp:cNvSpPr/>
      </dsp:nvSpPr>
      <dsp:spPr>
        <a:xfrm>
          <a:off x="992670" y="115215"/>
          <a:ext cx="2469147" cy="987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Montserrat" panose="020B0604020202020204" charset="0"/>
            </a:rPr>
            <a:t>Libraries</a:t>
          </a:r>
        </a:p>
      </dsp:txBody>
      <dsp:txXfrm>
        <a:off x="1021590" y="144135"/>
        <a:ext cx="2411307" cy="929558"/>
      </dsp:txXfrm>
    </dsp:sp>
    <dsp:sp modelId="{5E21C476-93FD-402C-910E-C10539DBFAB2}">
      <dsp:nvSpPr>
        <dsp:cNvPr id="0" name=""/>
        <dsp:cNvSpPr/>
      </dsp:nvSpPr>
      <dsp:spPr>
        <a:xfrm>
          <a:off x="1239585" y="1102613"/>
          <a:ext cx="257341" cy="627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7333"/>
              </a:lnTo>
              <a:lnTo>
                <a:pt x="257341" y="62733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20FE5E9-9C3C-42D3-8E7E-31EAD9F51A70}">
      <dsp:nvSpPr>
        <dsp:cNvPr id="0" name=""/>
        <dsp:cNvSpPr/>
      </dsp:nvSpPr>
      <dsp:spPr>
        <a:xfrm>
          <a:off x="1496927" y="1236248"/>
          <a:ext cx="1579837" cy="987398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0" kern="1200" dirty="0">
            <a:latin typeface="Montserrat" panose="020B0604020202020204" charset="0"/>
          </a:endParaRPr>
        </a:p>
      </dsp:txBody>
      <dsp:txXfrm>
        <a:off x="1525847" y="1265168"/>
        <a:ext cx="1521997" cy="929558"/>
      </dsp:txXfrm>
    </dsp:sp>
    <dsp:sp modelId="{040F3AE4-3630-465C-82DF-EC46CB8F90BB}">
      <dsp:nvSpPr>
        <dsp:cNvPr id="0" name=""/>
        <dsp:cNvSpPr/>
      </dsp:nvSpPr>
      <dsp:spPr>
        <a:xfrm>
          <a:off x="1239585" y="1102613"/>
          <a:ext cx="249900" cy="1916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6905"/>
              </a:lnTo>
              <a:lnTo>
                <a:pt x="249900" y="1916905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DF143CB-3A1E-446D-9F7D-5F7D19360852}">
      <dsp:nvSpPr>
        <dsp:cNvPr id="0" name=""/>
        <dsp:cNvSpPr/>
      </dsp:nvSpPr>
      <dsp:spPr>
        <a:xfrm>
          <a:off x="1489486" y="2525820"/>
          <a:ext cx="1579837" cy="987398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381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0" kern="1200" dirty="0">
            <a:latin typeface="Montserrat" panose="020B0604020202020204" charset="0"/>
          </a:endParaRPr>
        </a:p>
      </dsp:txBody>
      <dsp:txXfrm>
        <a:off x="1518406" y="2554740"/>
        <a:ext cx="1521997" cy="929558"/>
      </dsp:txXfrm>
    </dsp:sp>
    <dsp:sp modelId="{A63B61E2-A344-4140-B41A-9E5D0D175067}">
      <dsp:nvSpPr>
        <dsp:cNvPr id="0" name=""/>
        <dsp:cNvSpPr/>
      </dsp:nvSpPr>
      <dsp:spPr>
        <a:xfrm>
          <a:off x="1239585" y="1102613"/>
          <a:ext cx="257341" cy="3095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829"/>
              </a:lnTo>
              <a:lnTo>
                <a:pt x="257341" y="309582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23B71BA-5A06-4CA2-ACE3-6FBEDC082166}">
      <dsp:nvSpPr>
        <dsp:cNvPr id="0" name=""/>
        <dsp:cNvSpPr/>
      </dsp:nvSpPr>
      <dsp:spPr>
        <a:xfrm>
          <a:off x="1496927" y="3704744"/>
          <a:ext cx="1579837" cy="98739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9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600" kern="1200" dirty="0"/>
        </a:p>
      </dsp:txBody>
      <dsp:txXfrm>
        <a:off x="1525847" y="3733664"/>
        <a:ext cx="1521997" cy="929558"/>
      </dsp:txXfrm>
    </dsp:sp>
    <dsp:sp modelId="{6E5EA2CD-2E13-47C8-8DDE-2D4D010AFF34}">
      <dsp:nvSpPr>
        <dsp:cNvPr id="0" name=""/>
        <dsp:cNvSpPr/>
      </dsp:nvSpPr>
      <dsp:spPr>
        <a:xfrm>
          <a:off x="1239585" y="1102613"/>
          <a:ext cx="257341" cy="4330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0077"/>
              </a:lnTo>
              <a:lnTo>
                <a:pt x="257341" y="4330077"/>
              </a:lnTo>
            </a:path>
          </a:pathLst>
        </a:custGeom>
        <a:noFill/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794DACF-C149-4C08-8AF5-17C835B33ECA}">
      <dsp:nvSpPr>
        <dsp:cNvPr id="0" name=""/>
        <dsp:cNvSpPr/>
      </dsp:nvSpPr>
      <dsp:spPr>
        <a:xfrm>
          <a:off x="1496927" y="4938992"/>
          <a:ext cx="1579837" cy="987398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600" kern="1200" dirty="0"/>
        </a:p>
      </dsp:txBody>
      <dsp:txXfrm>
        <a:off x="1525847" y="4967912"/>
        <a:ext cx="1521997" cy="929558"/>
      </dsp:txXfrm>
    </dsp:sp>
    <dsp:sp modelId="{FC78370E-1194-4FD6-A31C-5646CEBC9E0A}">
      <dsp:nvSpPr>
        <dsp:cNvPr id="0" name=""/>
        <dsp:cNvSpPr/>
      </dsp:nvSpPr>
      <dsp:spPr>
        <a:xfrm>
          <a:off x="3952121" y="124773"/>
          <a:ext cx="2407455" cy="987398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20B0604020202020204" charset="0"/>
            </a:rPr>
            <a:t>Articles</a:t>
          </a:r>
        </a:p>
      </dsp:txBody>
      <dsp:txXfrm>
        <a:off x="3981041" y="153693"/>
        <a:ext cx="2349615" cy="929558"/>
      </dsp:txXfrm>
    </dsp:sp>
    <dsp:sp modelId="{812B6F58-59C9-488E-A3AE-C83891FCED2F}">
      <dsp:nvSpPr>
        <dsp:cNvPr id="0" name=""/>
        <dsp:cNvSpPr/>
      </dsp:nvSpPr>
      <dsp:spPr>
        <a:xfrm>
          <a:off x="4192866" y="1112171"/>
          <a:ext cx="254569" cy="602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273"/>
              </a:lnTo>
              <a:lnTo>
                <a:pt x="254569" y="60227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F0CAC53-89D6-4286-9CF1-9A665BE11CA2}">
      <dsp:nvSpPr>
        <dsp:cNvPr id="0" name=""/>
        <dsp:cNvSpPr/>
      </dsp:nvSpPr>
      <dsp:spPr>
        <a:xfrm>
          <a:off x="4447435" y="1220746"/>
          <a:ext cx="1579837" cy="987398"/>
        </a:xfrm>
        <a:prstGeom prst="roundRect">
          <a:avLst>
            <a:gd name="adj" fmla="val 10000"/>
          </a:avLst>
        </a:prstGeom>
        <a:solidFill>
          <a:schemeClr val="bg1">
            <a:lumMod val="75000"/>
            <a:alpha val="9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0" kern="1200" dirty="0">
            <a:latin typeface="Montserrat" panose="020B0604020202020204" charset="0"/>
          </a:endParaRPr>
        </a:p>
      </dsp:txBody>
      <dsp:txXfrm>
        <a:off x="4476355" y="1249666"/>
        <a:ext cx="1521997" cy="929558"/>
      </dsp:txXfrm>
    </dsp:sp>
    <dsp:sp modelId="{8B8FE0D7-3E7C-4427-8861-FC811EC30427}">
      <dsp:nvSpPr>
        <dsp:cNvPr id="0" name=""/>
        <dsp:cNvSpPr/>
      </dsp:nvSpPr>
      <dsp:spPr>
        <a:xfrm>
          <a:off x="4192866" y="1112171"/>
          <a:ext cx="254569" cy="1852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2023"/>
              </a:lnTo>
              <a:lnTo>
                <a:pt x="254569" y="18520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5D681F5-4CB6-4CE0-B20B-D901F2587614}">
      <dsp:nvSpPr>
        <dsp:cNvPr id="0" name=""/>
        <dsp:cNvSpPr/>
      </dsp:nvSpPr>
      <dsp:spPr>
        <a:xfrm>
          <a:off x="4447435" y="2470496"/>
          <a:ext cx="1579837" cy="987398"/>
        </a:xfrm>
        <a:prstGeom prst="roundRect">
          <a:avLst>
            <a:gd name="adj" fmla="val 10000"/>
          </a:avLst>
        </a:prstGeom>
        <a:solidFill>
          <a:schemeClr val="bg1">
            <a:lumMod val="75000"/>
            <a:alpha val="9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0" kern="1200" dirty="0">
            <a:latin typeface="Montserrat" panose="020B0604020202020204" charset="0"/>
          </a:endParaRPr>
        </a:p>
      </dsp:txBody>
      <dsp:txXfrm>
        <a:off x="4476355" y="2499416"/>
        <a:ext cx="1521997" cy="929558"/>
      </dsp:txXfrm>
    </dsp:sp>
    <dsp:sp modelId="{C9411ACA-F18C-49BA-A554-E085C34725B9}">
      <dsp:nvSpPr>
        <dsp:cNvPr id="0" name=""/>
        <dsp:cNvSpPr/>
      </dsp:nvSpPr>
      <dsp:spPr>
        <a:xfrm>
          <a:off x="4192866" y="1112171"/>
          <a:ext cx="254569" cy="3086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6271"/>
              </a:lnTo>
              <a:lnTo>
                <a:pt x="254569" y="30862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477BB-11C9-4623-B418-06984796D230}">
      <dsp:nvSpPr>
        <dsp:cNvPr id="0" name=""/>
        <dsp:cNvSpPr/>
      </dsp:nvSpPr>
      <dsp:spPr>
        <a:xfrm>
          <a:off x="4447435" y="3704744"/>
          <a:ext cx="1579837" cy="987398"/>
        </a:xfrm>
        <a:prstGeom prst="roundRect">
          <a:avLst>
            <a:gd name="adj" fmla="val 10000"/>
          </a:avLst>
        </a:prstGeom>
        <a:solidFill>
          <a:schemeClr val="bg1">
            <a:lumMod val="50000"/>
            <a:alpha val="9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0" kern="1200" dirty="0">
            <a:latin typeface="Montserrat" panose="020B0604020202020204" charset="0"/>
          </a:endParaRPr>
        </a:p>
      </dsp:txBody>
      <dsp:txXfrm>
        <a:off x="4476355" y="3733664"/>
        <a:ext cx="1521997" cy="929558"/>
      </dsp:txXfrm>
    </dsp:sp>
    <dsp:sp modelId="{5A936B95-034A-4748-ABCC-699EF2D0B5A9}">
      <dsp:nvSpPr>
        <dsp:cNvPr id="0" name=""/>
        <dsp:cNvSpPr/>
      </dsp:nvSpPr>
      <dsp:spPr>
        <a:xfrm>
          <a:off x="4192866" y="1112171"/>
          <a:ext cx="254569" cy="4339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9448"/>
              </a:lnTo>
              <a:lnTo>
                <a:pt x="254569" y="433944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A8522F6-9E86-4285-9B61-F84A3749CCC9}">
      <dsp:nvSpPr>
        <dsp:cNvPr id="0" name=""/>
        <dsp:cNvSpPr/>
      </dsp:nvSpPr>
      <dsp:spPr>
        <a:xfrm>
          <a:off x="4447435" y="4938992"/>
          <a:ext cx="1579979" cy="1025255"/>
        </a:xfrm>
        <a:prstGeom prst="roundRect">
          <a:avLst>
            <a:gd name="adj" fmla="val 10000"/>
          </a:avLst>
        </a:prstGeom>
        <a:solidFill>
          <a:schemeClr val="bg1">
            <a:lumMod val="5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73660" rIns="110490" bIns="7366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800" kern="1200"/>
        </a:p>
      </dsp:txBody>
      <dsp:txXfrm>
        <a:off x="4477464" y="4969021"/>
        <a:ext cx="1519921" cy="965197"/>
      </dsp:txXfrm>
    </dsp:sp>
    <dsp:sp modelId="{285F68CA-4C8E-49AE-BC9A-C7B53F9E1583}">
      <dsp:nvSpPr>
        <dsp:cNvPr id="0" name=""/>
        <dsp:cNvSpPr/>
      </dsp:nvSpPr>
      <dsp:spPr>
        <a:xfrm>
          <a:off x="6533812" y="130539"/>
          <a:ext cx="2340588" cy="987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latin typeface="Montserrat" panose="020B0604020202020204" charset="0"/>
            </a:rPr>
            <a:t>USW People</a:t>
          </a:r>
        </a:p>
      </dsp:txBody>
      <dsp:txXfrm>
        <a:off x="6562732" y="159459"/>
        <a:ext cx="2282748" cy="929558"/>
      </dsp:txXfrm>
    </dsp:sp>
    <dsp:sp modelId="{27B8795E-E3CD-4E56-B91C-F3DEFDE6B91D}">
      <dsp:nvSpPr>
        <dsp:cNvPr id="0" name=""/>
        <dsp:cNvSpPr/>
      </dsp:nvSpPr>
      <dsp:spPr>
        <a:xfrm>
          <a:off x="6767871" y="1117938"/>
          <a:ext cx="633603" cy="629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051"/>
              </a:lnTo>
              <a:lnTo>
                <a:pt x="633603" y="62905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FF8BC-E6BD-4600-B9EB-5C17B2176FD1}">
      <dsp:nvSpPr>
        <dsp:cNvPr id="0" name=""/>
        <dsp:cNvSpPr/>
      </dsp:nvSpPr>
      <dsp:spPr>
        <a:xfrm>
          <a:off x="7401475" y="1253290"/>
          <a:ext cx="2375285" cy="987398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381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600" kern="1200" dirty="0"/>
        </a:p>
      </dsp:txBody>
      <dsp:txXfrm>
        <a:off x="7430395" y="1282210"/>
        <a:ext cx="2317445" cy="929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385BD-3980-444C-B927-7E7CF09CED29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3A7A3-69E6-4D20-820B-80EC016B3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64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9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448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01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http://www.thesaurus.com/</a:t>
            </a:r>
          </a:p>
        </p:txBody>
      </p:sp>
    </p:spTree>
    <p:extLst>
      <p:ext uri="{BB962C8B-B14F-4D97-AF65-F5344CB8AC3E}">
        <p14:creationId xmlns:p14="http://schemas.microsoft.com/office/powerpoint/2010/main" val="296933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951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193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23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72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236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71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72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C458-152E-4D08-8633-A66717A52885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08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05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271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87233" y="2655767"/>
            <a:ext cx="5417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1466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76667" y="2111133"/>
            <a:ext cx="5638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76667" y="3786739"/>
            <a:ext cx="56388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6169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24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003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409044" y="6333133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564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19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35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26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80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87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70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03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46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BD8C6-24F4-4BBB-828B-18D90028911C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0058B-AD10-46BB-AB15-E97C488852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5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transition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os.bl.uk/SearchResults.do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atd.org/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://www.thesaurus.com/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hel-primo.hosted.exlibrisgroup.com/primo-explore/search?vid=44WHELF_USW_NUI1&amp;lang=en_US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3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2.png"/><Relationship Id="rId4" Type="http://schemas.openxmlformats.org/officeDocument/2006/relationships/diagramData" Target="../diagrams/data1.xml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microsoft.com/office/2007/relationships/hdphoto" Target="../media/hdphoto3.wdp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library.southwales.ac.uk/collections-subject-guides/findit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OCQZ7QnoN0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hyperlink" Target="http://libguides.southwales.ac.uk/az.ph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.southwales.ac.uk/research-library-skills/research-repositories-and-finding-theses/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guides.southwales.ac.uk/english?b=s&amp;group_id=1440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microsoft.com/office/2007/relationships/hdphoto" Target="../media/hdphoto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s://rl.talis.com/3/southwales/lists/070E6D7A-D539-D71D-795A-479179945A46.html?lang=en&amp;login=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hyperlink" Target="https://rl.talis.com/3/southwales/lists/C67422FC-AED1-F858-92AB-494D8FE1B854.html?lang=en&amp;login=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7.png"/><Relationship Id="rId5" Type="http://schemas.openxmlformats.org/officeDocument/2006/relationships/image" Target="../media/image11.jpeg"/><Relationship Id="rId10" Type="http://schemas.openxmlformats.org/officeDocument/2006/relationships/image" Target="../media/image15.jpeg"/><Relationship Id="rId4" Type="http://schemas.openxmlformats.org/officeDocument/2006/relationships/image" Target="../media/image10.jpeg"/><Relationship Id="rId9" Type="http://schemas.openxmlformats.org/officeDocument/2006/relationships/hyperlink" Target="https://library.southwales.ac.uk/collections-subject-guides/referenc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libguides.southwales.ac.uk/SAG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kopern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br>
              <a:rPr lang="en-GB" dirty="0"/>
            </a:b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Project Management &amp; Research Methodology</a:t>
            </a:r>
            <a:b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IS4S706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87233" y="164054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Research Methods</a:t>
            </a:r>
          </a:p>
        </p:txBody>
      </p:sp>
    </p:spTree>
    <p:extLst>
      <p:ext uri="{BB962C8B-B14F-4D97-AF65-F5344CB8AC3E}">
        <p14:creationId xmlns:p14="http://schemas.microsoft.com/office/powerpoint/2010/main" val="417590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7647" y="394447"/>
            <a:ext cx="6293224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Find Dissertations and theses online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23" t="9855" r="43600" b="9195"/>
          <a:stretch/>
        </p:blipFill>
        <p:spPr>
          <a:xfrm>
            <a:off x="304799" y="1201270"/>
            <a:ext cx="5091954" cy="45393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553" y="5740610"/>
            <a:ext cx="502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Ethos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Search over 500,000 doctoral theses. Download instantly for your research, or order a scanned copy quickly and easily.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10517" y="1371599"/>
            <a:ext cx="5925671" cy="5200007"/>
            <a:chOff x="5710517" y="1371599"/>
            <a:chExt cx="5925671" cy="5200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849" t="10210" r="28380" b="7969"/>
            <a:stretch/>
          </p:blipFill>
          <p:spPr>
            <a:xfrm>
              <a:off x="5710517" y="1371599"/>
              <a:ext cx="5674660" cy="369038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42211" y="5740609"/>
              <a:ext cx="55939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Arial" panose="020B0604020202020204" pitchFamily="34" charset="0"/>
                  <a:cs typeface="Arial" panose="020B0604020202020204" pitchFamily="34" charset="0"/>
                  <a:hlinkClick r:id="rId5"/>
                </a:rPr>
                <a:t>OATD -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  <a:hlinkClick r:id="rId5"/>
                </a:rPr>
                <a:t>Open Access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Theses and Dissertations. Advanced research and scholarship. Theses and dissertations, free to find, free to use.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136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referencing management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4" y="1524000"/>
            <a:ext cx="4836459" cy="43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85365" y="259975"/>
            <a:ext cx="863301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Investigate Bibliographic Management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543" y="2509838"/>
            <a:ext cx="981916" cy="981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87106" y="2509838"/>
            <a:ext cx="246254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USW offer Endnote for the reduced price of £98.00 (£218)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757" y="2304639"/>
            <a:ext cx="246254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All have free versions</a:t>
            </a:r>
          </a:p>
        </p:txBody>
      </p:sp>
    </p:spTree>
    <p:extLst>
      <p:ext uri="{BB962C8B-B14F-4D97-AF65-F5344CB8AC3E}">
        <p14:creationId xmlns:p14="http://schemas.microsoft.com/office/powerpoint/2010/main" val="83576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4723" y="461726"/>
            <a:ext cx="9080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If we don’t have a book or access to a journal article</a:t>
            </a:r>
          </a:p>
        </p:txBody>
      </p:sp>
      <p:pic>
        <p:nvPicPr>
          <p:cNvPr id="6146" name="Picture 2" descr="Image result for recomme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" t="16395" r="5875" b="34152"/>
          <a:stretch/>
        </p:blipFill>
        <p:spPr bwMode="auto">
          <a:xfrm>
            <a:off x="234108" y="1124550"/>
            <a:ext cx="4390931" cy="224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44" t="9510" r="24059" b="6366"/>
          <a:stretch/>
        </p:blipFill>
        <p:spPr>
          <a:xfrm>
            <a:off x="4902129" y="1228435"/>
            <a:ext cx="6689506" cy="5808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9638"/>
          <a:stretch/>
        </p:blipFill>
        <p:spPr>
          <a:xfrm>
            <a:off x="5556513" y="2639381"/>
            <a:ext cx="6312212" cy="3208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079" y="3965418"/>
            <a:ext cx="2163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 me know your recommendations</a:t>
            </a:r>
          </a:p>
          <a:p>
            <a:endParaRPr lang="en-GB" dirty="0"/>
          </a:p>
          <a:p>
            <a:r>
              <a:rPr lang="en-GB" dirty="0"/>
              <a:t>Use the British Library request service.</a:t>
            </a:r>
          </a:p>
        </p:txBody>
      </p:sp>
    </p:spTree>
    <p:extLst>
      <p:ext uri="{BB962C8B-B14F-4D97-AF65-F5344CB8AC3E}">
        <p14:creationId xmlns:p14="http://schemas.microsoft.com/office/powerpoint/2010/main" val="197508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94212" y="2429435"/>
            <a:ext cx="7799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Searchi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Techniques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7" y="941294"/>
            <a:ext cx="7434729" cy="55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0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key word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06" y="1"/>
            <a:ext cx="9716497" cy="68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4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03" y="755665"/>
            <a:ext cx="80686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Montserrat" panose="020B0604020202020204" charset="0"/>
              </a:rPr>
              <a:t>Develop a search strategy:</a:t>
            </a:r>
          </a:p>
          <a:p>
            <a:endParaRPr lang="en-GB" sz="2400" dirty="0">
              <a:latin typeface="Montserrat" panose="020B0604020202020204" charset="0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Montserrat" panose="020B0604020202020204" charset="0"/>
              </a:rPr>
              <a:t>Draw a mind map or grid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Montserrat" panose="020B0604020202020204" charset="0"/>
              </a:rPr>
              <a:t>Synonyms, related terms, alternative words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Montserrat" panose="020B0604020202020204" charset="0"/>
              </a:rPr>
              <a:t>Use a thesaurus e.g. </a:t>
            </a:r>
            <a:r>
              <a:rPr lang="en-GB" sz="2400" dirty="0">
                <a:latin typeface="Montserrat" panose="020B0604020202020204" charset="0"/>
                <a:hlinkClick r:id="rId3"/>
              </a:rPr>
              <a:t>thesauras.com</a:t>
            </a:r>
            <a:endParaRPr lang="en-GB" sz="2400" dirty="0">
              <a:latin typeface="Montserrat" panose="020B0604020202020204" charset="0"/>
            </a:endParaRP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Montserrat" panose="020B0604020202020204" charset="0"/>
              </a:rPr>
              <a:t>Discuss with others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Montserrat" panose="020B0604020202020204" charset="0"/>
              </a:rPr>
              <a:t>Expand the list</a:t>
            </a:r>
          </a:p>
          <a:p>
            <a:pPr marL="380990" indent="-38099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Montserrat" panose="020B0604020202020204" charset="0"/>
              </a:rPr>
              <a:t>Be Patient</a:t>
            </a:r>
          </a:p>
        </p:txBody>
      </p:sp>
      <p:pic>
        <p:nvPicPr>
          <p:cNvPr id="4098" name="Picture 2" descr="Image result for mind maps hand drawn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047" y="124800"/>
            <a:ext cx="4501796" cy="32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ind maps hand drawn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813" y="2937351"/>
            <a:ext cx="4320000" cy="305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search strategy exampl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1"/>
          <a:stretch/>
        </p:blipFill>
        <p:spPr bwMode="auto">
          <a:xfrm>
            <a:off x="2999005" y="4193739"/>
            <a:ext cx="5157881" cy="251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15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031634" y="1449453"/>
            <a:ext cx="6077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  <a:latin typeface="Montserrat" panose="020B0604020202020204" charset="0"/>
              </a:rPr>
              <a:t>AND – Narrow search</a:t>
            </a:r>
            <a:br>
              <a:rPr lang="en-GB" sz="2400" dirty="0">
                <a:latin typeface="Montserrat" panose="020B0604020202020204" charset="0"/>
              </a:rPr>
            </a:br>
            <a:r>
              <a:rPr lang="en-GB" sz="2400" dirty="0">
                <a:latin typeface="Montserrat" panose="020B0604020202020204" charset="0"/>
              </a:rPr>
              <a:t>Articles will contain both the words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31633" y="3227967"/>
            <a:ext cx="6077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  <a:latin typeface="Montserrat" panose="020B0604020202020204" charset="0"/>
              </a:rPr>
              <a:t>OR – Wider search</a:t>
            </a:r>
            <a:br>
              <a:rPr lang="en-GB" sz="2400" dirty="0">
                <a:latin typeface="Montserrat" panose="020B0604020202020204" charset="0"/>
              </a:rPr>
            </a:br>
            <a:r>
              <a:rPr lang="en-GB" sz="2400" dirty="0">
                <a:latin typeface="Montserrat" panose="020B0604020202020204" charset="0"/>
              </a:rPr>
              <a:t>Articles will contain either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33551" y="5212503"/>
            <a:ext cx="6601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  <a:latin typeface="Montserrat" panose="020B0604020202020204" charset="0"/>
              </a:rPr>
              <a:t>NOT - Narrow and very specific</a:t>
            </a:r>
            <a:br>
              <a:rPr lang="en-GB" sz="2400" dirty="0">
                <a:latin typeface="Montserrat" panose="020B0604020202020204" charset="0"/>
              </a:rPr>
            </a:br>
            <a:r>
              <a:rPr lang="en-GB" sz="2400" dirty="0">
                <a:latin typeface="Montserrat" panose="020B0604020202020204" charset="0"/>
              </a:rPr>
              <a:t>Articles will exclude one term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7611" y="0"/>
            <a:ext cx="6673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733" dirty="0">
                <a:latin typeface="Montserrat" panose="020B0604020202020204" charset="0"/>
              </a:rPr>
              <a:t>Boolean Operators </a:t>
            </a:r>
            <a:br>
              <a:rPr lang="en-GB" sz="3733" dirty="0">
                <a:latin typeface="Montserrat" panose="020B0604020202020204" charset="0"/>
              </a:rPr>
            </a:br>
            <a:r>
              <a:rPr lang="en-GB" sz="1867" dirty="0">
                <a:latin typeface="Montserrat" panose="020B0604020202020204" charset="0"/>
              </a:rPr>
              <a:t>(use capitals in search box or pull down menu)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6016" y="6216812"/>
            <a:ext cx="5531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White Hat NOT Black Hat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6017" y="422293"/>
            <a:ext cx="4805617" cy="2198828"/>
            <a:chOff x="169512" y="316720"/>
            <a:chExt cx="3604213" cy="1649121"/>
          </a:xfrm>
        </p:grpSpPr>
        <p:grpSp>
          <p:nvGrpSpPr>
            <p:cNvPr id="6" name="Group 5"/>
            <p:cNvGrpSpPr/>
            <p:nvPr/>
          </p:nvGrpSpPr>
          <p:grpSpPr>
            <a:xfrm>
              <a:off x="169512" y="316720"/>
              <a:ext cx="3604213" cy="1649121"/>
              <a:chOff x="-18768" y="-201843"/>
              <a:chExt cx="5050018" cy="2060855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-18768" y="1426316"/>
                <a:ext cx="5050018" cy="432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   Black hat hacking      Law	</a:t>
                </a: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605" y="-201843"/>
                <a:ext cx="2879845" cy="1714354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72" y="622503"/>
              <a:ext cx="428701" cy="4287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015" y="868936"/>
              <a:ext cx="593342" cy="58136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26016" y="2624218"/>
            <a:ext cx="4351595" cy="2220893"/>
            <a:chOff x="169512" y="1968163"/>
            <a:chExt cx="3263696" cy="1665670"/>
          </a:xfrm>
        </p:grpSpPr>
        <p:grpSp>
          <p:nvGrpSpPr>
            <p:cNvPr id="7" name="Group 6"/>
            <p:cNvGrpSpPr/>
            <p:nvPr/>
          </p:nvGrpSpPr>
          <p:grpSpPr>
            <a:xfrm>
              <a:off x="169512" y="1968163"/>
              <a:ext cx="3263696" cy="1665670"/>
              <a:chOff x="80265" y="1673882"/>
              <a:chExt cx="4148694" cy="1861919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0265" y="3148757"/>
                <a:ext cx="4148694" cy="387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Grey hat OR   White Hat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425" y="1673882"/>
                <a:ext cx="2568688" cy="1529125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29" y="2272845"/>
              <a:ext cx="714381" cy="71438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736" y="2327504"/>
              <a:ext cx="682897" cy="68289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26017" y="4848631"/>
            <a:ext cx="3827825" cy="1961261"/>
            <a:chOff x="24896" y="3422539"/>
            <a:chExt cx="3539104" cy="1666976"/>
          </a:xfrm>
        </p:grpSpPr>
        <p:sp>
          <p:nvSpPr>
            <p:cNvPr id="16" name="TextBox 15"/>
            <p:cNvSpPr txBox="1"/>
            <p:nvPr/>
          </p:nvSpPr>
          <p:spPr>
            <a:xfrm>
              <a:off x="24896" y="4697122"/>
              <a:ext cx="3539104" cy="39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2400" dirty="0"/>
            </a:p>
          </p:txBody>
        </p:sp>
        <p:pic>
          <p:nvPicPr>
            <p:cNvPr id="6145" name="Picture 614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81" y="3422539"/>
              <a:ext cx="2359808" cy="1404780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75" y="5194313"/>
            <a:ext cx="908191" cy="908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3" y="5214203"/>
            <a:ext cx="878259" cy="8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008" r="26632" b="52950"/>
          <a:stretch/>
        </p:blipFill>
        <p:spPr>
          <a:xfrm>
            <a:off x="325923" y="389298"/>
            <a:ext cx="9723156" cy="2761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379" t="10388" r="10840" b="56257"/>
          <a:stretch/>
        </p:blipFill>
        <p:spPr>
          <a:xfrm>
            <a:off x="869133" y="3385996"/>
            <a:ext cx="9980545" cy="2091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76943" y="1493822"/>
            <a:ext cx="1041148" cy="9596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383672" y="4753069"/>
            <a:ext cx="1041148" cy="9596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978322" y="6083928"/>
            <a:ext cx="707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Or type in AND OR NOT – also + - in scholar</a:t>
            </a:r>
          </a:p>
        </p:txBody>
      </p:sp>
    </p:spTree>
    <p:extLst>
      <p:ext uri="{BB962C8B-B14F-4D97-AF65-F5344CB8AC3E}">
        <p14:creationId xmlns:p14="http://schemas.microsoft.com/office/powerpoint/2010/main" val="2716875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4801"/>
            <a:ext cx="44704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Good to know…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43392" y="407544"/>
            <a:ext cx="990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4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Box 8"/>
          <p:cNvSpPr txBox="1"/>
          <p:nvPr/>
        </p:nvSpPr>
        <p:spPr>
          <a:xfrm rot="10800000">
            <a:off x="2393851" y="-1065950"/>
            <a:ext cx="99060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1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257" y="1517036"/>
            <a:ext cx="349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</a:rPr>
              <a:t>PHRASE SEARCH</a:t>
            </a:r>
            <a:endParaRPr lang="en-GB" sz="5867" b="1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cs typeface="Aparajita" panose="020B0604020202020204" pitchFamily="34" charset="0"/>
            </a:endParaRPr>
          </a:p>
        </p:txBody>
      </p:sp>
      <p:pic>
        <p:nvPicPr>
          <p:cNvPr id="1030" name="Picture 6" descr="http://clipartion.com/wp-content/uploads/2015/10/grey-scissors-clip-art-at-vector-clip-art-on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1213">
            <a:off x="546668" y="3518416"/>
            <a:ext cx="1366642" cy="13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513" y="3524652"/>
            <a:ext cx="34925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67" b="1" dirty="0">
                <a:latin typeface="Arial Narrow" panose="020B0606020202030204" pitchFamily="34" charset="0"/>
              </a:rPr>
              <a:t>TRUNCA</a:t>
            </a:r>
            <a:endParaRPr lang="en-GB" sz="5867" b="1" dirty="0">
              <a:latin typeface="Arial Narrow" panose="020B0606020202030204" pitchFamily="34" charset="0"/>
              <a:cs typeface="Aparajit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87437">
            <a:off x="1440116" y="4018254"/>
            <a:ext cx="238548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67" b="1" dirty="0">
                <a:latin typeface="Arial Narrow" panose="020B0606020202030204" pitchFamily="34" charset="0"/>
              </a:rPr>
              <a:t>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9626" y="1269317"/>
            <a:ext cx="7987797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“Artificial Intelligence”       “Cloud computing” </a:t>
            </a:r>
            <a:b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“Black hat hacking”    “Risk analysis”    “Data Mining”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577411" y="3136053"/>
            <a:ext cx="7890011" cy="1569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/>
              <a:t>government</a:t>
            </a:r>
            <a:r>
              <a:rPr lang="en-GB" sz="2400" dirty="0">
                <a:solidFill>
                  <a:srgbClr val="C00000"/>
                </a:solidFill>
              </a:rPr>
              <a:t>*      	</a:t>
            </a:r>
            <a:r>
              <a:rPr lang="en-GB" sz="2400" dirty="0"/>
              <a:t>government</a:t>
            </a:r>
            <a:r>
              <a:rPr lang="en-GB" sz="2400" dirty="0">
                <a:solidFill>
                  <a:srgbClr val="C00000"/>
                </a:solidFill>
              </a:rPr>
              <a:t>s</a:t>
            </a:r>
          </a:p>
          <a:p>
            <a:r>
              <a:rPr lang="en-GB" sz="2400" dirty="0">
                <a:solidFill>
                  <a:srgbClr val="C00000"/>
                </a:solidFill>
              </a:rPr>
              <a:t>			</a:t>
            </a:r>
            <a:r>
              <a:rPr lang="en-GB" sz="2400" dirty="0"/>
              <a:t>government</a:t>
            </a:r>
            <a:r>
              <a:rPr lang="en-GB" sz="2400" dirty="0">
                <a:solidFill>
                  <a:srgbClr val="C00000"/>
                </a:solidFill>
              </a:rPr>
              <a:t>al</a:t>
            </a:r>
          </a:p>
          <a:p>
            <a:r>
              <a:rPr lang="en-GB" sz="2400" dirty="0">
                <a:solidFill>
                  <a:srgbClr val="C00000"/>
                </a:solidFill>
              </a:rPr>
              <a:t>			</a:t>
            </a:r>
            <a:r>
              <a:rPr lang="en-GB" sz="2400" dirty="0"/>
              <a:t>government</a:t>
            </a:r>
            <a:r>
              <a:rPr lang="en-GB" sz="2400" dirty="0">
                <a:solidFill>
                  <a:srgbClr val="C00000"/>
                </a:solidFill>
              </a:rPr>
              <a:t>ally</a:t>
            </a:r>
          </a:p>
          <a:p>
            <a:r>
              <a:rPr lang="en-GB" sz="2400" dirty="0">
                <a:solidFill>
                  <a:srgbClr val="C00000"/>
                </a:solidFill>
              </a:rPr>
              <a:t>			</a:t>
            </a:r>
            <a:endParaRPr lang="en-GB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795" y="5280189"/>
            <a:ext cx="1095194" cy="10780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29989" y="5896605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rial Narrow" panose="020B0606020202030204" pitchFamily="34" charset="0"/>
              </a:rPr>
              <a:t>WILDCARD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96757" y="5490933"/>
            <a:ext cx="7770665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 err="1"/>
              <a:t>Wom</a:t>
            </a:r>
            <a:r>
              <a:rPr lang="en-GB" sz="2400" dirty="0">
                <a:solidFill>
                  <a:srgbClr val="C00000"/>
                </a:solidFill>
              </a:rPr>
              <a:t>*</a:t>
            </a:r>
            <a:r>
              <a:rPr lang="en-GB" sz="2400" dirty="0"/>
              <a:t>n = Wom</a:t>
            </a:r>
            <a:r>
              <a:rPr lang="en-GB" sz="2400" dirty="0">
                <a:solidFill>
                  <a:srgbClr val="C00000"/>
                </a:solidFill>
              </a:rPr>
              <a:t>e</a:t>
            </a:r>
            <a:r>
              <a:rPr lang="en-GB" sz="2400" dirty="0"/>
              <a:t>n or Wom</a:t>
            </a:r>
            <a:r>
              <a:rPr lang="en-GB" sz="2400" dirty="0">
                <a:solidFill>
                  <a:srgbClr val="C00000"/>
                </a:solidFill>
              </a:rPr>
              <a:t>a</a:t>
            </a:r>
            <a:r>
              <a:rPr lang="en-GB" sz="2400" dirty="0"/>
              <a:t>n </a:t>
            </a:r>
          </a:p>
        </p:txBody>
      </p:sp>
      <p:sp>
        <p:nvSpPr>
          <p:cNvPr id="5" name="Rectangle 4"/>
          <p:cNvSpPr/>
          <p:nvPr/>
        </p:nvSpPr>
        <p:spPr>
          <a:xfrm>
            <a:off x="27513" y="2927927"/>
            <a:ext cx="12164487" cy="393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9354" b="10994"/>
          <a:stretch/>
        </p:blipFill>
        <p:spPr>
          <a:xfrm>
            <a:off x="27513" y="226129"/>
            <a:ext cx="12265890" cy="54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4801"/>
            <a:ext cx="44704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Good to know…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43392" y="407544"/>
            <a:ext cx="990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4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Box 8"/>
          <p:cNvSpPr txBox="1"/>
          <p:nvPr/>
        </p:nvSpPr>
        <p:spPr>
          <a:xfrm rot="10800000">
            <a:off x="2393851" y="-1065950"/>
            <a:ext cx="99060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1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257" y="1517036"/>
            <a:ext cx="349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</a:rPr>
              <a:t>PHRASE SEARCH</a:t>
            </a:r>
            <a:endParaRPr lang="en-GB" sz="5867" b="1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cs typeface="Aparajita" panose="020B0604020202020204" pitchFamily="34" charset="0"/>
            </a:endParaRPr>
          </a:p>
        </p:txBody>
      </p:sp>
      <p:pic>
        <p:nvPicPr>
          <p:cNvPr id="1030" name="Picture 6" descr="http://clipartion.com/wp-content/uploads/2015/10/grey-scissors-clip-art-at-vector-clip-art-on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1213">
            <a:off x="546668" y="3518416"/>
            <a:ext cx="1366642" cy="13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513" y="3524652"/>
            <a:ext cx="34925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67" b="1" dirty="0">
                <a:latin typeface="Arial Narrow" panose="020B0606020202030204" pitchFamily="34" charset="0"/>
              </a:rPr>
              <a:t>TRUNCA</a:t>
            </a:r>
            <a:endParaRPr lang="en-GB" sz="5867" b="1" dirty="0">
              <a:latin typeface="Arial Narrow" panose="020B0606020202030204" pitchFamily="34" charset="0"/>
              <a:cs typeface="Aparajit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87437">
            <a:off x="1440116" y="4018254"/>
            <a:ext cx="238548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67" b="1" dirty="0">
                <a:latin typeface="Arial Narrow" panose="020B0606020202030204" pitchFamily="34" charset="0"/>
              </a:rPr>
              <a:t>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9626" y="1269317"/>
            <a:ext cx="7987797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“Artificial Intelligence”       “Cloud computing” </a:t>
            </a:r>
            <a:b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“Black hat hacking”    “Risk analysis”    “Data Mining”</a:t>
            </a:r>
            <a:endParaRPr lang="en-GB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577411" y="3136053"/>
            <a:ext cx="7890011" cy="1569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/>
              <a:t>government</a:t>
            </a:r>
            <a:r>
              <a:rPr lang="en-GB" sz="2400" dirty="0">
                <a:solidFill>
                  <a:srgbClr val="C00000"/>
                </a:solidFill>
              </a:rPr>
              <a:t>*      	</a:t>
            </a:r>
            <a:r>
              <a:rPr lang="en-GB" sz="2400" dirty="0"/>
              <a:t>government</a:t>
            </a:r>
            <a:r>
              <a:rPr lang="en-GB" sz="2400" dirty="0">
                <a:solidFill>
                  <a:srgbClr val="C00000"/>
                </a:solidFill>
              </a:rPr>
              <a:t>s</a:t>
            </a:r>
          </a:p>
          <a:p>
            <a:r>
              <a:rPr lang="en-GB" sz="2400" dirty="0">
                <a:solidFill>
                  <a:srgbClr val="C00000"/>
                </a:solidFill>
              </a:rPr>
              <a:t>			</a:t>
            </a:r>
            <a:r>
              <a:rPr lang="en-GB" sz="2400" dirty="0"/>
              <a:t>government</a:t>
            </a:r>
            <a:r>
              <a:rPr lang="en-GB" sz="2400" dirty="0">
                <a:solidFill>
                  <a:srgbClr val="C00000"/>
                </a:solidFill>
              </a:rPr>
              <a:t>al</a:t>
            </a:r>
          </a:p>
          <a:p>
            <a:r>
              <a:rPr lang="en-GB" sz="2400" dirty="0">
                <a:solidFill>
                  <a:srgbClr val="C00000"/>
                </a:solidFill>
              </a:rPr>
              <a:t>			</a:t>
            </a:r>
            <a:r>
              <a:rPr lang="en-GB" sz="2400" dirty="0"/>
              <a:t>government</a:t>
            </a:r>
            <a:r>
              <a:rPr lang="en-GB" sz="2400" dirty="0">
                <a:solidFill>
                  <a:srgbClr val="C00000"/>
                </a:solidFill>
              </a:rPr>
              <a:t>ally</a:t>
            </a:r>
          </a:p>
          <a:p>
            <a:r>
              <a:rPr lang="en-GB" sz="2400" dirty="0">
                <a:solidFill>
                  <a:srgbClr val="C00000"/>
                </a:solidFill>
              </a:rPr>
              <a:t>			</a:t>
            </a:r>
            <a:endParaRPr lang="en-GB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795" y="5280189"/>
            <a:ext cx="1095194" cy="10780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29989" y="5896605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rial Narrow" panose="020B0606020202030204" pitchFamily="34" charset="0"/>
              </a:rPr>
              <a:t>WILDCARD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96757" y="5490933"/>
            <a:ext cx="7770665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400" dirty="0" err="1"/>
              <a:t>Wom</a:t>
            </a:r>
            <a:r>
              <a:rPr lang="en-GB" sz="2400" dirty="0">
                <a:solidFill>
                  <a:srgbClr val="C00000"/>
                </a:solidFill>
              </a:rPr>
              <a:t>*</a:t>
            </a:r>
            <a:r>
              <a:rPr lang="en-GB" sz="2400" dirty="0"/>
              <a:t>n = Wom</a:t>
            </a:r>
            <a:r>
              <a:rPr lang="en-GB" sz="2400" dirty="0">
                <a:solidFill>
                  <a:srgbClr val="C00000"/>
                </a:solidFill>
              </a:rPr>
              <a:t>e</a:t>
            </a:r>
            <a:r>
              <a:rPr lang="en-GB" sz="2400" dirty="0"/>
              <a:t>n or Wom</a:t>
            </a:r>
            <a:r>
              <a:rPr lang="en-GB" sz="2400" dirty="0">
                <a:solidFill>
                  <a:srgbClr val="C00000"/>
                </a:solidFill>
              </a:rPr>
              <a:t>a</a:t>
            </a:r>
            <a:r>
              <a:rPr lang="en-GB" sz="2400" dirty="0"/>
              <a:t>n </a:t>
            </a:r>
          </a:p>
        </p:txBody>
      </p:sp>
    </p:spTree>
    <p:extLst>
      <p:ext uri="{BB962C8B-B14F-4D97-AF65-F5344CB8AC3E}">
        <p14:creationId xmlns:p14="http://schemas.microsoft.com/office/powerpoint/2010/main" val="124735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6032" y="1931840"/>
            <a:ext cx="5638800" cy="1546400"/>
          </a:xfrm>
        </p:spPr>
        <p:txBody>
          <a:bodyPr/>
          <a:lstStyle/>
          <a:p>
            <a:r>
              <a:rPr lang="en-GB" sz="13800" dirty="0"/>
              <a:t>Hello!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6667" y="4055680"/>
            <a:ext cx="6163168" cy="2138932"/>
          </a:xfrm>
        </p:spPr>
        <p:txBody>
          <a:bodyPr/>
          <a:lstStyle/>
          <a:p>
            <a:pPr lvl="0" algn="l"/>
            <a:r>
              <a:rPr lang="en" sz="4000" b="1" dirty="0"/>
              <a:t>Sharon Latham</a:t>
            </a:r>
          </a:p>
          <a:p>
            <a:pPr lvl="0" algn="l">
              <a:buClr>
                <a:schemeClr val="dk1"/>
              </a:buClr>
              <a:buSzPct val="78571"/>
            </a:pPr>
            <a:r>
              <a:rPr lang="en" sz="1800" dirty="0"/>
              <a:t>Faculty Librarian – Computing, Engineering, Science (FCES)</a:t>
            </a:r>
          </a:p>
          <a:p>
            <a:pPr lvl="0" algn="l">
              <a:buClr>
                <a:schemeClr val="dk1"/>
              </a:buClr>
              <a:buSzPct val="30555"/>
            </a:pPr>
            <a:r>
              <a:rPr lang="en-GB" sz="1600" dirty="0" err="1"/>
              <a:t>sharon</a:t>
            </a:r>
            <a:r>
              <a:rPr lang="en" sz="1600" dirty="0"/>
              <a:t>.latham@southwales.ac.uk</a:t>
            </a:r>
          </a:p>
          <a:p>
            <a:pPr algn="l"/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4957763"/>
            <a:ext cx="577787" cy="642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9925" y="5324475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Email me</a:t>
            </a:r>
          </a:p>
        </p:txBody>
      </p:sp>
    </p:spTree>
    <p:extLst>
      <p:ext uri="{BB962C8B-B14F-4D97-AF65-F5344CB8AC3E}">
        <p14:creationId xmlns:p14="http://schemas.microsoft.com/office/powerpoint/2010/main" val="862610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810038"/>
            <a:ext cx="121920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 – Refine Results</a:t>
            </a:r>
          </a:p>
        </p:txBody>
      </p:sp>
    </p:spTree>
    <p:extLst>
      <p:ext uri="{BB962C8B-B14F-4D97-AF65-F5344CB8AC3E}">
        <p14:creationId xmlns:p14="http://schemas.microsoft.com/office/powerpoint/2010/main" val="2243669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766" t="17292"/>
          <a:stretch/>
        </p:blipFill>
        <p:spPr>
          <a:xfrm>
            <a:off x="2429421" y="304800"/>
            <a:ext cx="9152978" cy="45672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21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322" y="882143"/>
            <a:ext cx="1708772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273 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378" y="2383607"/>
            <a:ext cx="2294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 actually want is…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Walking boots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Size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Brown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Less than £70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9801" r="6013" b="9257"/>
          <a:stretch/>
        </p:blipFill>
        <p:spPr>
          <a:xfrm>
            <a:off x="2429421" y="304800"/>
            <a:ext cx="9780508" cy="47379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014" y="4333425"/>
            <a:ext cx="1708772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3  Results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24681" y="1548143"/>
            <a:ext cx="1584357" cy="37390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33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636" r="8133" b="5283"/>
          <a:stretch/>
        </p:blipFill>
        <p:spPr>
          <a:xfrm>
            <a:off x="0" y="143435"/>
            <a:ext cx="12338569" cy="642769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91" y="957732"/>
            <a:ext cx="1889062" cy="5613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50708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83" t="8523" r="83" b="7799"/>
          <a:stretch/>
        </p:blipFill>
        <p:spPr>
          <a:xfrm>
            <a:off x="101598" y="471054"/>
            <a:ext cx="12048657" cy="56711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91" y="1891553"/>
            <a:ext cx="1136027" cy="4679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1052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3719" y="1783976"/>
            <a:ext cx="3989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FINDitDemo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8214" y="2590801"/>
            <a:ext cx="54326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Sign in</a:t>
            </a:r>
          </a:p>
          <a:p>
            <a:pPr marL="342900" indent="-342900"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Find a book</a:t>
            </a:r>
          </a:p>
          <a:p>
            <a:pPr marL="342900" indent="-342900"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Find a journal article</a:t>
            </a:r>
          </a:p>
          <a:p>
            <a:pPr marL="342900" indent="-342900"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Pin an item</a:t>
            </a:r>
          </a:p>
          <a:p>
            <a:pPr marL="342900" indent="-342900">
              <a:buAutoNum type="arabicPeriod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Set an alert</a:t>
            </a: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217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12"/>
          <a:stretch/>
        </p:blipFill>
        <p:spPr>
          <a:xfrm>
            <a:off x="29423" y="379924"/>
            <a:ext cx="12192000" cy="62056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422048" y="1534111"/>
            <a:ext cx="150287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Always Log 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51546" y="3149964"/>
            <a:ext cx="194800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Pin/Save a record</a:t>
            </a:r>
          </a:p>
        </p:txBody>
      </p:sp>
      <p:sp>
        <p:nvSpPr>
          <p:cNvPr id="6" name="Oval 5"/>
          <p:cNvSpPr/>
          <p:nvPr/>
        </p:nvSpPr>
        <p:spPr>
          <a:xfrm>
            <a:off x="8450826" y="3179083"/>
            <a:ext cx="309716" cy="2962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7672056" y="1805240"/>
            <a:ext cx="334978" cy="2962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664513" y="3186499"/>
            <a:ext cx="334978" cy="2962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094900" y="3583142"/>
            <a:ext cx="1948003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Find other articles that have cited this article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4899" y="2147957"/>
            <a:ext cx="1948003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Find the other articles cited in this article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6655" y="2424956"/>
            <a:ext cx="1948003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Shows it is a Peer Reviewed article</a:t>
            </a:r>
          </a:p>
        </p:txBody>
      </p:sp>
      <p:sp>
        <p:nvSpPr>
          <p:cNvPr id="12" name="Oval 11"/>
          <p:cNvSpPr/>
          <p:nvPr/>
        </p:nvSpPr>
        <p:spPr>
          <a:xfrm>
            <a:off x="3748888" y="2498026"/>
            <a:ext cx="970595" cy="2962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240405" y="1395612"/>
            <a:ext cx="194800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Save your search query</a:t>
            </a:r>
          </a:p>
        </p:txBody>
      </p:sp>
      <p:sp>
        <p:nvSpPr>
          <p:cNvPr id="15" name="Oval 14"/>
          <p:cNvSpPr/>
          <p:nvPr/>
        </p:nvSpPr>
        <p:spPr>
          <a:xfrm>
            <a:off x="4719483" y="1468682"/>
            <a:ext cx="970595" cy="2962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0677525" y="666750"/>
            <a:ext cx="666750" cy="72886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5" idx="2"/>
          </p:cNvCxnSpPr>
          <p:nvPr/>
        </p:nvCxnSpPr>
        <p:spPr>
          <a:xfrm flipV="1">
            <a:off x="2930297" y="1616813"/>
            <a:ext cx="1789186" cy="3365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748887" y="3825091"/>
            <a:ext cx="970595" cy="2962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3748887" y="5288851"/>
            <a:ext cx="970595" cy="2962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857375" y="3973222"/>
            <a:ext cx="1331034" cy="16328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12302" y="5667873"/>
            <a:ext cx="194800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the filters</a:t>
            </a:r>
          </a:p>
        </p:txBody>
      </p:sp>
    </p:spTree>
    <p:extLst>
      <p:ext uri="{BB962C8B-B14F-4D97-AF65-F5344CB8AC3E}">
        <p14:creationId xmlns:p14="http://schemas.microsoft.com/office/powerpoint/2010/main" val="423908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600" y="124801"/>
            <a:ext cx="11731200" cy="6629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15" y="1800873"/>
            <a:ext cx="842567" cy="842567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/>
        </p:nvGraphicFramePr>
        <p:xfrm>
          <a:off x="902400" y="445876"/>
          <a:ext cx="10713600" cy="5966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353"/>
          <a:stretch/>
        </p:blipFill>
        <p:spPr>
          <a:xfrm>
            <a:off x="3337510" y="1830131"/>
            <a:ext cx="664037" cy="813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9566" y="1907211"/>
            <a:ext cx="1325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Montserrat" panose="020B0604020202020204" charset="0"/>
              </a:rPr>
              <a:t>Books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67155" y="3054802"/>
            <a:ext cx="857527" cy="857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0599" y="3174999"/>
            <a:ext cx="134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Montserrat" panose="020B0604020202020204" charset="0"/>
              </a:rPr>
              <a:t>eBooks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77"/>
          <a:stretch/>
        </p:blipFill>
        <p:spPr>
          <a:xfrm>
            <a:off x="3287177" y="4183020"/>
            <a:ext cx="665839" cy="9327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5719" y="4249815"/>
            <a:ext cx="173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B0604020202020204" charset="0"/>
              </a:rPr>
              <a:t>DVDs &amp; CDS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41" y="5413107"/>
            <a:ext cx="687313" cy="8496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46" y="1738453"/>
            <a:ext cx="842567" cy="8425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1305" y="5463021"/>
            <a:ext cx="1675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Montserrat" panose="020B0604020202020204" charset="0"/>
              </a:rPr>
              <a:t>Print Journals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6749" y="1620911"/>
            <a:ext cx="2026936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B0604020202020204" charset="0"/>
              </a:rPr>
              <a:t>Full Text Journal Articles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27" y="3005841"/>
            <a:ext cx="842567" cy="8425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98265" y="3192705"/>
            <a:ext cx="16733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B0604020202020204" charset="0"/>
              </a:rPr>
              <a:t>Abstracts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20" y="4197962"/>
            <a:ext cx="924445" cy="9244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0612" y="4338757"/>
            <a:ext cx="191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Montserrat" panose="020B0604020202020204" charset="0"/>
              </a:rPr>
              <a:t>Conference Proceedings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65211" y="1989285"/>
            <a:ext cx="230906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20B0604020202020204" charset="0"/>
              </a:rPr>
              <a:t>Staff publications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66470" y="-90088"/>
            <a:ext cx="298546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67" dirty="0">
                <a:latin typeface="Montserrat" panose="020B0604020202020204" charset="0"/>
              </a:rPr>
              <a:t>FINDIT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720769" y="320727"/>
            <a:ext cx="344727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45750" y="235844"/>
            <a:ext cx="344727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59438" y="313409"/>
            <a:ext cx="56721" cy="6440563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0864975" y="229021"/>
            <a:ext cx="28051" cy="6597595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22" y="5435522"/>
            <a:ext cx="842567" cy="8425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17618" y="5582790"/>
            <a:ext cx="180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Montserrat" panose="020B0604020202020204" charset="0"/>
              </a:rPr>
              <a:t>Technical Papers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0585" y="944167"/>
            <a:ext cx="553998" cy="339854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2400" dirty="0"/>
              <a:t>Subscriptions £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87285" y="940214"/>
            <a:ext cx="553998" cy="339854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sz="2400" dirty="0"/>
              <a:t>In the library</a:t>
            </a:r>
          </a:p>
        </p:txBody>
      </p:sp>
      <p:sp>
        <p:nvSpPr>
          <p:cNvPr id="11" name="TextBox 10"/>
          <p:cNvSpPr txBox="1"/>
          <p:nvPr/>
        </p:nvSpPr>
        <p:spPr>
          <a:xfrm rot="803071">
            <a:off x="6952591" y="3612469"/>
            <a:ext cx="289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Peer reviewed articles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29087" y="1137880"/>
            <a:ext cx="4131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Every </a:t>
            </a:r>
            <a:r>
              <a:rPr lang="en-GB" sz="2400" dirty="0" err="1"/>
              <a:t>th</a:t>
            </a:r>
            <a:endParaRPr lang="en-GB" sz="2400" dirty="0"/>
          </a:p>
          <a:p>
            <a:r>
              <a:rPr lang="en-GB" sz="2400" dirty="0"/>
              <a:t>I</a:t>
            </a:r>
          </a:p>
          <a:p>
            <a:r>
              <a:rPr lang="en-GB" sz="2400" dirty="0"/>
              <a:t>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8984" y="1198398"/>
            <a:ext cx="3912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Every thing</a:t>
            </a:r>
          </a:p>
        </p:txBody>
      </p:sp>
    </p:spTree>
    <p:extLst>
      <p:ext uri="{BB962C8B-B14F-4D97-AF65-F5344CB8AC3E}">
        <p14:creationId xmlns:p14="http://schemas.microsoft.com/office/powerpoint/2010/main" val="34733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43" b="8633"/>
          <a:stretch/>
        </p:blipFill>
        <p:spPr>
          <a:xfrm>
            <a:off x="262403" y="685172"/>
            <a:ext cx="11624599" cy="535037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164061" y="1108364"/>
            <a:ext cx="1682697" cy="1753229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282004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 t="72284"/>
          <a:stretch/>
        </p:blipFill>
        <p:spPr>
          <a:xfrm>
            <a:off x="0" y="952011"/>
            <a:ext cx="12456600" cy="613268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/>
          <a:stretch/>
        </p:blipFill>
        <p:spPr>
          <a:xfrm>
            <a:off x="698801" y="8394"/>
            <a:ext cx="8469305" cy="4482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1846" y="1778555"/>
            <a:ext cx="279653" cy="10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1090" y="5316185"/>
            <a:ext cx="3919408" cy="1506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29134" r="61948" b="62005"/>
          <a:stretch/>
        </p:blipFill>
        <p:spPr>
          <a:xfrm rot="357154" flipH="1">
            <a:off x="3867727" y="2489242"/>
            <a:ext cx="685799" cy="292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49182" r="81535" b="42198"/>
          <a:stretch/>
        </p:blipFill>
        <p:spPr>
          <a:xfrm rot="21242846">
            <a:off x="3487070" y="3035357"/>
            <a:ext cx="642535" cy="2841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49182" r="81535" b="42198"/>
          <a:stretch/>
        </p:blipFill>
        <p:spPr>
          <a:xfrm rot="1075005">
            <a:off x="4352887" y="3124109"/>
            <a:ext cx="642535" cy="2841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29134" r="61948" b="62005"/>
          <a:stretch/>
        </p:blipFill>
        <p:spPr>
          <a:xfrm rot="357154" flipH="1">
            <a:off x="4823033" y="2027354"/>
            <a:ext cx="820267" cy="3493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t="29134" r="61948" b="62005"/>
          <a:stretch/>
        </p:blipFill>
        <p:spPr>
          <a:xfrm rot="357154" flipH="1">
            <a:off x="4946751" y="2740559"/>
            <a:ext cx="685799" cy="292100"/>
          </a:xfrm>
          <a:prstGeom prst="rect">
            <a:avLst/>
          </a:prstGeom>
        </p:spPr>
      </p:pic>
      <p:pic>
        <p:nvPicPr>
          <p:cNvPr id="1028" name="Picture 4" descr="Image result for googl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8" t="29510" r="17245" b="32864"/>
          <a:stretch/>
        </p:blipFill>
        <p:spPr bwMode="auto">
          <a:xfrm>
            <a:off x="5130097" y="1401057"/>
            <a:ext cx="1064665" cy="3116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17" y="4366653"/>
            <a:ext cx="4510507" cy="17290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70498" y="2394166"/>
            <a:ext cx="185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Facebook</a:t>
            </a:r>
            <a:r>
              <a:rPr lang="en-GB" sz="2400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0557" y="2960782"/>
            <a:ext cx="185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Wikipedia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14521" y="6243069"/>
            <a:ext cx="296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Academic Databases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4514" y="2453439"/>
            <a:ext cx="101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Blogs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70805" y="3285688"/>
            <a:ext cx="185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Shopping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56258" y="3181920"/>
            <a:ext cx="185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News</a:t>
            </a:r>
            <a:r>
              <a:rPr lang="en-GB" sz="2400" dirty="0"/>
              <a:t>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49182" r="81535" b="42198"/>
          <a:stretch/>
        </p:blipFill>
        <p:spPr>
          <a:xfrm rot="1075005">
            <a:off x="2803405" y="3270143"/>
            <a:ext cx="642535" cy="2841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192858" y="2196282"/>
            <a:ext cx="185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Twitter</a:t>
            </a:r>
            <a:r>
              <a:rPr lang="en-GB" sz="2400" dirty="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55436" y="5875933"/>
            <a:ext cx="433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err="1">
                <a:solidFill>
                  <a:schemeClr val="bg1"/>
                </a:solidFill>
              </a:rPr>
              <a:t>FINDit</a:t>
            </a:r>
            <a:r>
              <a:rPr lang="en-GB" sz="2400" i="1" dirty="0">
                <a:solidFill>
                  <a:schemeClr val="bg1"/>
                </a:solidFill>
              </a:rPr>
              <a:t> – Library Search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03316" y="1700696"/>
            <a:ext cx="185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websites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49182" r="81535" b="42198"/>
          <a:stretch/>
        </p:blipFill>
        <p:spPr>
          <a:xfrm rot="1075005">
            <a:off x="2310017" y="2699914"/>
            <a:ext cx="642535" cy="2841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99182" y="4097902"/>
            <a:ext cx="433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Google Scholar</a:t>
            </a:r>
          </a:p>
        </p:txBody>
      </p:sp>
    </p:spTree>
    <p:extLst>
      <p:ext uri="{BB962C8B-B14F-4D97-AF65-F5344CB8AC3E}">
        <p14:creationId xmlns:p14="http://schemas.microsoft.com/office/powerpoint/2010/main" val="162877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31637" y="5760603"/>
            <a:ext cx="9340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https://library.southwales.ac.uk/collections-subject-guides/findit/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44840" y="172016"/>
            <a:ext cx="405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FINDit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Films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989" t="10545" r="22953" b="36971"/>
          <a:stretch/>
        </p:blipFill>
        <p:spPr>
          <a:xfrm>
            <a:off x="1662546" y="970469"/>
            <a:ext cx="9356436" cy="492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8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22941" y="1644672"/>
            <a:ext cx="589653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Research Tips and Tricks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Searching Techniques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FINDit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– USW library resources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 to Subscription Databases 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 to Google Scholar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Further Help and Support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100" dirty="0"/>
          </a:p>
        </p:txBody>
      </p:sp>
      <p:sp>
        <p:nvSpPr>
          <p:cNvPr id="7" name="TextBox 6"/>
          <p:cNvSpPr txBox="1"/>
          <p:nvPr/>
        </p:nvSpPr>
        <p:spPr>
          <a:xfrm>
            <a:off x="3263152" y="295835"/>
            <a:ext cx="5522259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Session Goals</a:t>
            </a:r>
          </a:p>
        </p:txBody>
      </p:sp>
    </p:spTree>
    <p:extLst>
      <p:ext uri="{BB962C8B-B14F-4D97-AF65-F5344CB8AC3E}">
        <p14:creationId xmlns:p14="http://schemas.microsoft.com/office/powerpoint/2010/main" val="352106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9949" y="516048"/>
            <a:ext cx="768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What are Peer Reviewed  journal articles ? </a:t>
            </a:r>
          </a:p>
        </p:txBody>
      </p:sp>
      <p:pic>
        <p:nvPicPr>
          <p:cNvPr id="3" name="rOCQZ7QnoN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89291" y="1490995"/>
            <a:ext cx="7423842" cy="4175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9159" y="6118634"/>
            <a:ext cx="404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Watch this short film</a:t>
            </a:r>
          </a:p>
        </p:txBody>
      </p:sp>
    </p:spTree>
    <p:extLst>
      <p:ext uri="{BB962C8B-B14F-4D97-AF65-F5344CB8AC3E}">
        <p14:creationId xmlns:p14="http://schemas.microsoft.com/office/powerpoint/2010/main" val="2553653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9318" y="2698377"/>
            <a:ext cx="632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Subscription Databases</a:t>
            </a:r>
          </a:p>
        </p:txBody>
      </p:sp>
    </p:spTree>
    <p:extLst>
      <p:ext uri="{BB962C8B-B14F-4D97-AF65-F5344CB8AC3E}">
        <p14:creationId xmlns:p14="http://schemas.microsoft.com/office/powerpoint/2010/main" val="746176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32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218" r="744" b="3999"/>
          <a:stretch/>
        </p:blipFill>
        <p:spPr>
          <a:xfrm>
            <a:off x="423195" y="251903"/>
            <a:ext cx="5662731" cy="27850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96" t="9211" r="1764" b="6233"/>
          <a:stretch/>
        </p:blipFill>
        <p:spPr>
          <a:xfrm>
            <a:off x="6159995" y="256694"/>
            <a:ext cx="5672467" cy="2780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9975" t="9383" r="21598" b="29957"/>
          <a:stretch/>
        </p:blipFill>
        <p:spPr>
          <a:xfrm>
            <a:off x="423195" y="3249521"/>
            <a:ext cx="5662731" cy="3307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4101" t="9071" r="1123" b="3468"/>
          <a:stretch/>
        </p:blipFill>
        <p:spPr>
          <a:xfrm>
            <a:off x="6159996" y="3228937"/>
            <a:ext cx="5941321" cy="33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23195" y="1989050"/>
            <a:ext cx="335531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Sage Research Methods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59995" y="1844231"/>
            <a:ext cx="335531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/>
              <a:t>ScienceDirect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23195" y="5894685"/>
            <a:ext cx="335531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ACM Digital Library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9995" y="5798691"/>
            <a:ext cx="335531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Computer Source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7700" y="2971385"/>
            <a:ext cx="7012470" cy="10772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Find more on the database page - </a:t>
            </a:r>
            <a:r>
              <a:rPr lang="en-GB" sz="3200" dirty="0">
                <a:hlinkClick r:id="rId7"/>
              </a:rPr>
              <a:t>http://libguides.southwales.ac.uk/az.php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742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6847" y="1450863"/>
            <a:ext cx="3944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Demo</a:t>
            </a:r>
            <a:endParaRPr lang="en-GB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1755" y="2906162"/>
            <a:ext cx="55588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Find a database</a:t>
            </a:r>
          </a:p>
          <a:p>
            <a:pPr marL="342900" indent="-342900">
              <a:buAutoNum type="arabicPeriod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Search for an article</a:t>
            </a:r>
          </a:p>
          <a:p>
            <a:pPr marL="342900" indent="-342900">
              <a:buAutoNum type="arabicPeriod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Save the article</a:t>
            </a:r>
          </a:p>
          <a:p>
            <a:pPr marL="342900" indent="-342900">
              <a:buAutoNum type="arabicPeriod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Set an alert</a:t>
            </a:r>
          </a:p>
        </p:txBody>
      </p:sp>
    </p:spTree>
    <p:extLst>
      <p:ext uri="{BB962C8B-B14F-4D97-AF65-F5344CB8AC3E}">
        <p14:creationId xmlns:p14="http://schemas.microsoft.com/office/powerpoint/2010/main" val="3096810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-715" r="134"/>
          <a:stretch/>
        </p:blipFill>
        <p:spPr>
          <a:xfrm>
            <a:off x="0" y="0"/>
            <a:ext cx="12192000" cy="69163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34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 rot="20487860">
            <a:off x="26894" y="932052"/>
            <a:ext cx="852225" cy="13170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" name="TextBox 2"/>
          <p:cNvSpPr txBox="1"/>
          <p:nvPr/>
        </p:nvSpPr>
        <p:spPr>
          <a:xfrm>
            <a:off x="2232212" y="3323870"/>
            <a:ext cx="8704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Indexes the full text or metadata of scholarly literature across an array of publishing formats and disciplines.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Scholar index includes most peer-reviewed online academic journals and books, conference papers, theses and dissertations, preprints, abstracts, technical reports, and other scholarly literature.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Puts high weight on citation counts and words included in a document's title. As a consequence, the first search results are often highly cited articles.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36" y="0"/>
            <a:ext cx="17177173" cy="966216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221465" y="3881440"/>
            <a:ext cx="852225" cy="13170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10224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0452"/>
            <a:ext cx="12938343" cy="7277819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161505" y="2172561"/>
            <a:ext cx="852225" cy="13170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2125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1"/>
            <a:ext cx="17129760" cy="96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8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38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19200" y="4579200"/>
            <a:ext cx="1267200" cy="1305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516" b="8736"/>
          <a:stretch/>
        </p:blipFill>
        <p:spPr>
          <a:xfrm>
            <a:off x="-1" y="555810"/>
            <a:ext cx="12184577" cy="560294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916800" y="3580377"/>
            <a:ext cx="739200" cy="3840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55999" y="3433483"/>
            <a:ext cx="25727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Open in </a:t>
            </a:r>
            <a:r>
              <a:rPr lang="en-GB" sz="2400" dirty="0" err="1"/>
              <a:t>FINDit</a:t>
            </a:r>
            <a:endParaRPr lang="en-GB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07406" y="3089152"/>
            <a:ext cx="34658" cy="98245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5696" y="4150745"/>
            <a:ext cx="243939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Set alerts to have </a:t>
            </a:r>
            <a:r>
              <a:rPr lang="en-GB" sz="2400" dirty="0" err="1"/>
              <a:t>notificatios</a:t>
            </a:r>
            <a:r>
              <a:rPr lang="en-GB" sz="2400" dirty="0"/>
              <a:t> based on your search criteria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619014" y="555810"/>
            <a:ext cx="2346404" cy="14062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0071" y="199887"/>
            <a:ext cx="39412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Add to my library click the star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72748" y="2034377"/>
            <a:ext cx="540143" cy="63780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003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761" r="1222" b="5903"/>
          <a:stretch/>
        </p:blipFill>
        <p:spPr>
          <a:xfrm>
            <a:off x="126169" y="642795"/>
            <a:ext cx="11895124" cy="5712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365" y="108641"/>
            <a:ext cx="4745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This is my library</a:t>
            </a:r>
          </a:p>
        </p:txBody>
      </p:sp>
    </p:spTree>
    <p:extLst>
      <p:ext uri="{BB962C8B-B14F-4D97-AF65-F5344CB8AC3E}">
        <p14:creationId xmlns:p14="http://schemas.microsoft.com/office/powerpoint/2010/main" val="199331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64" y="1774131"/>
            <a:ext cx="5664896" cy="32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68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29" t="10956" r="19962" b="5276"/>
          <a:stretch/>
        </p:blipFill>
        <p:spPr>
          <a:xfrm>
            <a:off x="3264437" y="1"/>
            <a:ext cx="9028324" cy="6357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Help and Support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Subject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203637" y="3434899"/>
            <a:ext cx="1338367" cy="14620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388078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774" b="8470"/>
          <a:stretch/>
        </p:blipFill>
        <p:spPr>
          <a:xfrm>
            <a:off x="166257" y="562678"/>
            <a:ext cx="12025743" cy="57173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656945" y="2207491"/>
            <a:ext cx="1477819" cy="8220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208655" y="2207491"/>
            <a:ext cx="237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Find your referencing guide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222" y="3352907"/>
            <a:ext cx="237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Find your subject guide here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93091" y="3676073"/>
            <a:ext cx="3639127" cy="92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871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Help and Support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Subject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Guides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8968" t="8819" r="20160" b="3379"/>
          <a:stretch/>
        </p:blipFill>
        <p:spPr>
          <a:xfrm>
            <a:off x="3415863" y="285148"/>
            <a:ext cx="7851227" cy="63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1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3129" t="10956" r="19962" b="5276"/>
          <a:stretch/>
        </p:blipFill>
        <p:spPr>
          <a:xfrm>
            <a:off x="3495657" y="129294"/>
            <a:ext cx="9028324" cy="6357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00" y="767333"/>
            <a:ext cx="3556200" cy="5308000"/>
          </a:xfrm>
        </p:spPr>
        <p:txBody>
          <a:bodyPr>
            <a:normAutofit/>
          </a:bodyPr>
          <a:lstStyle/>
          <a:p>
            <a:r>
              <a:rPr lang="en-GB" sz="3733" dirty="0">
                <a:latin typeface="Arial" panose="020B0604020202020204" pitchFamily="34" charset="0"/>
                <a:cs typeface="Arial" panose="020B0604020202020204" pitchFamily="34" charset="0"/>
              </a:rPr>
              <a:t>Help and Support</a:t>
            </a:r>
            <a:br>
              <a:rPr lang="en-GB" sz="3733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3733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733" dirty="0">
                <a:latin typeface="Arial" panose="020B0604020202020204" pitchFamily="34" charset="0"/>
                <a:cs typeface="Arial" panose="020B0604020202020204" pitchFamily="34" charset="0"/>
              </a:rPr>
              <a:t>Appointments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85131" y="2611528"/>
            <a:ext cx="1376856" cy="3208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05" y="5138694"/>
            <a:ext cx="800223" cy="80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cons t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20" y="3032556"/>
            <a:ext cx="1969720" cy="19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3227" y="5002276"/>
            <a:ext cx="1001933" cy="1001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16648" b="17038"/>
          <a:stretch/>
        </p:blipFill>
        <p:spPr>
          <a:xfrm>
            <a:off x="1433007" y="6004210"/>
            <a:ext cx="728443" cy="4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5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610" b="9437"/>
          <a:stretch/>
        </p:blipFill>
        <p:spPr>
          <a:xfrm>
            <a:off x="5444151" y="2923314"/>
            <a:ext cx="6457244" cy="29403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28403" y="175772"/>
            <a:ext cx="769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Reading List – Blackboard link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416" r="1046" b="9147"/>
          <a:stretch/>
        </p:blipFill>
        <p:spPr>
          <a:xfrm>
            <a:off x="217284" y="1089115"/>
            <a:ext cx="6998328" cy="323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2818" y="963264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Sign in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0589" y="6287565"/>
            <a:ext cx="10936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https://rl.talis.com/3/southwales/lists/070E6D7A-D539-D71D-795A-479179945A46.html?lang=en&amp;login=1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9686" y="4800375"/>
            <a:ext cx="4574041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You can set your reading intentions and make notes if you sign in.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191250" y="3080154"/>
            <a:ext cx="1024362" cy="90129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4377">
            <a:off x="2396934" y="853860"/>
            <a:ext cx="628626" cy="6995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29705">
            <a:off x="11323608" y="6150762"/>
            <a:ext cx="577787" cy="6429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7024">
            <a:off x="4169280" y="3455789"/>
            <a:ext cx="1968450" cy="85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7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8259" y="197225"/>
            <a:ext cx="443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Self Help books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0730" y="901444"/>
            <a:ext cx="945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have lots of books to help with your academic skills. Here are just a few of them.</a:t>
            </a:r>
          </a:p>
        </p:txBody>
      </p:sp>
      <p:pic>
        <p:nvPicPr>
          <p:cNvPr id="2050" name="Picture 2" descr="https://images-na.ssl-images-amazon.com/images/I/41XNQVr%2BO8L._SX349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2" y="1532965"/>
            <a:ext cx="1992036" cy="28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-na.ssl-images-amazon.com/images/I/51hphQGYW%2BL._SX351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575" y="1413872"/>
            <a:ext cx="2003387" cy="283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mages-na.ssl-images-amazon.com/images/I/515yCVFctbL._SX348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85" y="1404009"/>
            <a:ext cx="2082005" cy="29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images-na.ssl-images-amazon.com/images/I/41-DW6f8JPL._SX322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66" y="1404009"/>
            <a:ext cx="1879890" cy="289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the post graduate research bo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777" y="1392683"/>
            <a:ext cx="1928023" cy="297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745814" y="2331510"/>
            <a:ext cx="8791677" cy="4338264"/>
            <a:chOff x="1692485" y="2334598"/>
            <a:chExt cx="8791677" cy="43382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l="26614" t="12283" r="39849" b="2629"/>
            <a:stretch/>
          </p:blipFill>
          <p:spPr>
            <a:xfrm rot="20072089">
              <a:off x="1692485" y="2334598"/>
              <a:ext cx="2944351" cy="42019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229918" y="5349423"/>
              <a:ext cx="42542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  <a:hlinkClick r:id="rId9"/>
                </a:rPr>
                <a:t>Download a copy of USW Harvard </a:t>
              </a:r>
              <a:r>
                <a:rPr lang="en-GB" sz="2000" dirty="0">
                  <a:latin typeface="Arial" panose="020B0604020202020204" pitchFamily="34" charset="0"/>
                  <a:cs typeface="Arial" panose="020B0604020202020204" pitchFamily="34" charset="0"/>
                </a:rPr>
                <a:t>Referencing. Our style is based on Cite them Right – available for loan in the library</a:t>
              </a:r>
            </a:p>
          </p:txBody>
        </p:sp>
      </p:grpSp>
      <p:pic>
        <p:nvPicPr>
          <p:cNvPr id="2060" name="Picture 12" descr="Image result for cite them righ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9058">
            <a:off x="4932708" y="3409127"/>
            <a:ext cx="2450070" cy="319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692">
            <a:off x="6968934" y="261740"/>
            <a:ext cx="628626" cy="6995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692">
            <a:off x="11388534" y="5529064"/>
            <a:ext cx="628626" cy="6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3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877" b="13746"/>
          <a:stretch/>
        </p:blipFill>
        <p:spPr>
          <a:xfrm>
            <a:off x="107576" y="824753"/>
            <a:ext cx="12019180" cy="5163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5049" y="189518"/>
            <a:ext cx="6897723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Use Sage Research Methods Database</a:t>
            </a:r>
          </a:p>
        </p:txBody>
      </p:sp>
      <p:pic>
        <p:nvPicPr>
          <p:cNvPr id="4098" name="Picture 2" descr="Image result for sage research methods po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261" y="2951428"/>
            <a:ext cx="3500503" cy="26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70053" y="6022068"/>
            <a:ext cx="57118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https://libguides.southwales.ac.uk/SAGE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692">
            <a:off x="8054784" y="5983592"/>
            <a:ext cx="628626" cy="6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819" b="5137"/>
          <a:stretch/>
        </p:blipFill>
        <p:spPr>
          <a:xfrm>
            <a:off x="27442" y="121016"/>
            <a:ext cx="12164559" cy="581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42" y="869382"/>
            <a:ext cx="103025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Add this plug in to chrome – it tells you if the PDF is available online or through our subscriptions – very useful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3490" y="6156295"/>
            <a:ext cx="2560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https://kopernio.com/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6194">
            <a:off x="6993180" y="6006595"/>
            <a:ext cx="628626" cy="6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7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221" r="1096" b="9387"/>
          <a:stretch/>
        </p:blipFill>
        <p:spPr>
          <a:xfrm>
            <a:off x="87776" y="519952"/>
            <a:ext cx="11929615" cy="552226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0" y="4796118"/>
            <a:ext cx="2303929" cy="163157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11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427</TotalTime>
  <Words>877</Words>
  <Application>Microsoft Office PowerPoint</Application>
  <PresentationFormat>Widescreen</PresentationFormat>
  <Paragraphs>169</Paragraphs>
  <Slides>43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 Narrow</vt:lpstr>
      <vt:lpstr>Calibri</vt:lpstr>
      <vt:lpstr>Calibri Light</vt:lpstr>
      <vt:lpstr>Montserrat</vt:lpstr>
      <vt:lpstr>Wingdings</vt:lpstr>
      <vt:lpstr>Office Theme</vt:lpstr>
      <vt:lpstr>  Project Management &amp; Research Methodology  IS4S706</vt:lpstr>
      <vt:lpstr>Hello!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 and Support  Subject Guides</vt:lpstr>
      <vt:lpstr>PowerPoint Presentation</vt:lpstr>
      <vt:lpstr>Help and Support  Subject Guides</vt:lpstr>
      <vt:lpstr>Help and Support  Appointments</vt:lpstr>
    </vt:vector>
  </TitlesOfParts>
  <Company>University of South Wales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&amp; Research Methodology  IS4S706</dc:title>
  <dc:creator>Sharon Latham</dc:creator>
  <cp:lastModifiedBy>David Kidner</cp:lastModifiedBy>
  <cp:revision>33</cp:revision>
  <dcterms:created xsi:type="dcterms:W3CDTF">2020-02-18T13:39:09Z</dcterms:created>
  <dcterms:modified xsi:type="dcterms:W3CDTF">2021-03-03T08:28:16Z</dcterms:modified>
</cp:coreProperties>
</file>